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6"/>
  </p:notesMasterIdLst>
  <p:handoutMasterIdLst>
    <p:handoutMasterId r:id="rId27"/>
  </p:handoutMasterIdLst>
  <p:sldIdLst>
    <p:sldId id="635" r:id="rId5"/>
    <p:sldId id="693" r:id="rId6"/>
    <p:sldId id="570" r:id="rId7"/>
    <p:sldId id="571" r:id="rId8"/>
    <p:sldId id="572" r:id="rId9"/>
    <p:sldId id="573" r:id="rId10"/>
    <p:sldId id="574" r:id="rId11"/>
    <p:sldId id="575" r:id="rId12"/>
    <p:sldId id="577" r:id="rId13"/>
    <p:sldId id="576" r:id="rId14"/>
    <p:sldId id="578" r:id="rId15"/>
    <p:sldId id="579" r:id="rId16"/>
    <p:sldId id="580" r:id="rId17"/>
    <p:sldId id="581" r:id="rId18"/>
    <p:sldId id="582" r:id="rId19"/>
    <p:sldId id="583" r:id="rId20"/>
    <p:sldId id="584" r:id="rId21"/>
    <p:sldId id="585" r:id="rId22"/>
    <p:sldId id="586" r:id="rId23"/>
    <p:sldId id="694" r:id="rId24"/>
    <p:sldId id="695"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701DC0-C45A-4788-843E-32E06B2B1173}" v="10" dt="2018-08-27T17:27:19.976"/>
    <p1510:client id="{643333B9-BEDC-4E0D-AD25-41A2DC1C56BE}" v="413" dt="2018-08-27T17:43:54.6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643333B9-BEDC-4E0D-AD25-41A2DC1C56BE}"/>
    <pc:docChg chg="delSld">
      <pc:chgData name="Becky Mann" userId="eb467d60-cff5-406f-b4ef-6c0aacb48478" providerId="ADAL" clId="{643333B9-BEDC-4E0D-AD25-41A2DC1C56BE}" dt="2018-08-27T17:43:54.694" v="412" actId="2696"/>
      <pc:docMkLst>
        <pc:docMk/>
      </pc:docMkLst>
      <pc:sldChg chg="del">
        <pc:chgData name="Becky Mann" userId="eb467d60-cff5-406f-b4ef-6c0aacb48478" providerId="ADAL" clId="{643333B9-BEDC-4E0D-AD25-41A2DC1C56BE}" dt="2018-08-27T17:43:31.984" v="0" actId="2696"/>
        <pc:sldMkLst>
          <pc:docMk/>
          <pc:sldMk cId="2954615745" sldId="256"/>
        </pc:sldMkLst>
      </pc:sldChg>
      <pc:sldChg chg="del">
        <pc:chgData name="Becky Mann" userId="eb467d60-cff5-406f-b4ef-6c0aacb48478" providerId="ADAL" clId="{643333B9-BEDC-4E0D-AD25-41A2DC1C56BE}" dt="2018-08-27T17:43:32.358" v="7" actId="2696"/>
        <pc:sldMkLst>
          <pc:docMk/>
          <pc:sldMk cId="4197403627" sldId="257"/>
        </pc:sldMkLst>
      </pc:sldChg>
      <pc:sldChg chg="del">
        <pc:chgData name="Becky Mann" userId="eb467d60-cff5-406f-b4ef-6c0aacb48478" providerId="ADAL" clId="{643333B9-BEDC-4E0D-AD25-41A2DC1C56BE}" dt="2018-08-27T17:43:32.405" v="8" actId="2696"/>
        <pc:sldMkLst>
          <pc:docMk/>
          <pc:sldMk cId="1267779789" sldId="258"/>
        </pc:sldMkLst>
      </pc:sldChg>
      <pc:sldChg chg="del">
        <pc:chgData name="Becky Mann" userId="eb467d60-cff5-406f-b4ef-6c0aacb48478" providerId="ADAL" clId="{643333B9-BEDC-4E0D-AD25-41A2DC1C56BE}" dt="2018-08-27T17:43:32.448" v="9" actId="2696"/>
        <pc:sldMkLst>
          <pc:docMk/>
          <pc:sldMk cId="40316118" sldId="259"/>
        </pc:sldMkLst>
      </pc:sldChg>
      <pc:sldChg chg="del">
        <pc:chgData name="Becky Mann" userId="eb467d60-cff5-406f-b4ef-6c0aacb48478" providerId="ADAL" clId="{643333B9-BEDC-4E0D-AD25-41A2DC1C56BE}" dt="2018-08-27T17:43:32.496" v="10" actId="2696"/>
        <pc:sldMkLst>
          <pc:docMk/>
          <pc:sldMk cId="62975364" sldId="260"/>
        </pc:sldMkLst>
      </pc:sldChg>
      <pc:sldChg chg="del">
        <pc:chgData name="Becky Mann" userId="eb467d60-cff5-406f-b4ef-6c0aacb48478" providerId="ADAL" clId="{643333B9-BEDC-4E0D-AD25-41A2DC1C56BE}" dt="2018-08-27T17:43:32.541" v="11" actId="2696"/>
        <pc:sldMkLst>
          <pc:docMk/>
          <pc:sldMk cId="109588566" sldId="261"/>
        </pc:sldMkLst>
      </pc:sldChg>
      <pc:sldChg chg="del">
        <pc:chgData name="Becky Mann" userId="eb467d60-cff5-406f-b4ef-6c0aacb48478" providerId="ADAL" clId="{643333B9-BEDC-4E0D-AD25-41A2DC1C56BE}" dt="2018-08-27T17:43:32.579" v="12" actId="2696"/>
        <pc:sldMkLst>
          <pc:docMk/>
          <pc:sldMk cId="3468803574" sldId="262"/>
        </pc:sldMkLst>
      </pc:sldChg>
      <pc:sldChg chg="del">
        <pc:chgData name="Becky Mann" userId="eb467d60-cff5-406f-b4ef-6c0aacb48478" providerId="ADAL" clId="{643333B9-BEDC-4E0D-AD25-41A2DC1C56BE}" dt="2018-08-27T17:43:32.625" v="13" actId="2696"/>
        <pc:sldMkLst>
          <pc:docMk/>
          <pc:sldMk cId="2167698675" sldId="263"/>
        </pc:sldMkLst>
      </pc:sldChg>
      <pc:sldChg chg="del">
        <pc:chgData name="Becky Mann" userId="eb467d60-cff5-406f-b4ef-6c0aacb48478" providerId="ADAL" clId="{643333B9-BEDC-4E0D-AD25-41A2DC1C56BE}" dt="2018-08-27T17:43:32.667" v="14" actId="2696"/>
        <pc:sldMkLst>
          <pc:docMk/>
          <pc:sldMk cId="1514780162" sldId="264"/>
        </pc:sldMkLst>
      </pc:sldChg>
      <pc:sldChg chg="del">
        <pc:chgData name="Becky Mann" userId="eb467d60-cff5-406f-b4ef-6c0aacb48478" providerId="ADAL" clId="{643333B9-BEDC-4E0D-AD25-41A2DC1C56BE}" dt="2018-08-27T17:43:32.708" v="15" actId="2696"/>
        <pc:sldMkLst>
          <pc:docMk/>
          <pc:sldMk cId="37822517" sldId="265"/>
        </pc:sldMkLst>
      </pc:sldChg>
      <pc:sldChg chg="del">
        <pc:chgData name="Becky Mann" userId="eb467d60-cff5-406f-b4ef-6c0aacb48478" providerId="ADAL" clId="{643333B9-BEDC-4E0D-AD25-41A2DC1C56BE}" dt="2018-08-27T17:43:32.755" v="16" actId="2696"/>
        <pc:sldMkLst>
          <pc:docMk/>
          <pc:sldMk cId="1983189717" sldId="266"/>
        </pc:sldMkLst>
      </pc:sldChg>
      <pc:sldChg chg="del">
        <pc:chgData name="Becky Mann" userId="eb467d60-cff5-406f-b4ef-6c0aacb48478" providerId="ADAL" clId="{643333B9-BEDC-4E0D-AD25-41A2DC1C56BE}" dt="2018-08-27T17:43:32.852" v="18" actId="2696"/>
        <pc:sldMkLst>
          <pc:docMk/>
          <pc:sldMk cId="4268122013" sldId="267"/>
        </pc:sldMkLst>
      </pc:sldChg>
      <pc:sldChg chg="del">
        <pc:chgData name="Becky Mann" userId="eb467d60-cff5-406f-b4ef-6c0aacb48478" providerId="ADAL" clId="{643333B9-BEDC-4E0D-AD25-41A2DC1C56BE}" dt="2018-08-27T17:43:32.796" v="17" actId="2696"/>
        <pc:sldMkLst>
          <pc:docMk/>
          <pc:sldMk cId="2025341685" sldId="268"/>
        </pc:sldMkLst>
      </pc:sldChg>
      <pc:sldChg chg="del">
        <pc:chgData name="Becky Mann" userId="eb467d60-cff5-406f-b4ef-6c0aacb48478" providerId="ADAL" clId="{643333B9-BEDC-4E0D-AD25-41A2DC1C56BE}" dt="2018-08-27T17:43:33.019" v="22" actId="2696"/>
        <pc:sldMkLst>
          <pc:docMk/>
          <pc:sldMk cId="1997103243" sldId="269"/>
        </pc:sldMkLst>
      </pc:sldChg>
      <pc:sldChg chg="del">
        <pc:chgData name="Becky Mann" userId="eb467d60-cff5-406f-b4ef-6c0aacb48478" providerId="ADAL" clId="{643333B9-BEDC-4E0D-AD25-41A2DC1C56BE}" dt="2018-08-27T17:43:33.055" v="23" actId="2696"/>
        <pc:sldMkLst>
          <pc:docMk/>
          <pc:sldMk cId="2413815532" sldId="270"/>
        </pc:sldMkLst>
      </pc:sldChg>
      <pc:sldChg chg="del">
        <pc:chgData name="Becky Mann" userId="eb467d60-cff5-406f-b4ef-6c0aacb48478" providerId="ADAL" clId="{643333B9-BEDC-4E0D-AD25-41A2DC1C56BE}" dt="2018-08-27T17:43:33.090" v="24" actId="2696"/>
        <pc:sldMkLst>
          <pc:docMk/>
          <pc:sldMk cId="1786541496" sldId="271"/>
        </pc:sldMkLst>
      </pc:sldChg>
      <pc:sldChg chg="del">
        <pc:chgData name="Becky Mann" userId="eb467d60-cff5-406f-b4ef-6c0aacb48478" providerId="ADAL" clId="{643333B9-BEDC-4E0D-AD25-41A2DC1C56BE}" dt="2018-08-27T17:43:33.126" v="25" actId="2696"/>
        <pc:sldMkLst>
          <pc:docMk/>
          <pc:sldMk cId="726756780" sldId="272"/>
        </pc:sldMkLst>
      </pc:sldChg>
      <pc:sldChg chg="del">
        <pc:chgData name="Becky Mann" userId="eb467d60-cff5-406f-b4ef-6c0aacb48478" providerId="ADAL" clId="{643333B9-BEDC-4E0D-AD25-41A2DC1C56BE}" dt="2018-08-27T17:43:33.161" v="26" actId="2696"/>
        <pc:sldMkLst>
          <pc:docMk/>
          <pc:sldMk cId="1412433513" sldId="273"/>
        </pc:sldMkLst>
      </pc:sldChg>
      <pc:sldChg chg="del">
        <pc:chgData name="Becky Mann" userId="eb467d60-cff5-406f-b4ef-6c0aacb48478" providerId="ADAL" clId="{643333B9-BEDC-4E0D-AD25-41A2DC1C56BE}" dt="2018-08-27T17:43:33.399" v="32" actId="2696"/>
        <pc:sldMkLst>
          <pc:docMk/>
          <pc:sldMk cId="4054746119" sldId="274"/>
        </pc:sldMkLst>
      </pc:sldChg>
      <pc:sldChg chg="del">
        <pc:chgData name="Becky Mann" userId="eb467d60-cff5-406f-b4ef-6c0aacb48478" providerId="ADAL" clId="{643333B9-BEDC-4E0D-AD25-41A2DC1C56BE}" dt="2018-08-27T17:43:33.196" v="27" actId="2696"/>
        <pc:sldMkLst>
          <pc:docMk/>
          <pc:sldMk cId="2028040962" sldId="276"/>
        </pc:sldMkLst>
      </pc:sldChg>
      <pc:sldChg chg="del">
        <pc:chgData name="Becky Mann" userId="eb467d60-cff5-406f-b4ef-6c0aacb48478" providerId="ADAL" clId="{643333B9-BEDC-4E0D-AD25-41A2DC1C56BE}" dt="2018-08-27T17:43:33.238" v="28" actId="2696"/>
        <pc:sldMkLst>
          <pc:docMk/>
          <pc:sldMk cId="3284215811" sldId="277"/>
        </pc:sldMkLst>
      </pc:sldChg>
      <pc:sldChg chg="del">
        <pc:chgData name="Becky Mann" userId="eb467d60-cff5-406f-b4ef-6c0aacb48478" providerId="ADAL" clId="{643333B9-BEDC-4E0D-AD25-41A2DC1C56BE}" dt="2018-08-27T17:43:33.276" v="29" actId="2696"/>
        <pc:sldMkLst>
          <pc:docMk/>
          <pc:sldMk cId="754331333" sldId="278"/>
        </pc:sldMkLst>
      </pc:sldChg>
      <pc:sldChg chg="del">
        <pc:chgData name="Becky Mann" userId="eb467d60-cff5-406f-b4ef-6c0aacb48478" providerId="ADAL" clId="{643333B9-BEDC-4E0D-AD25-41A2DC1C56BE}" dt="2018-08-27T17:43:33.318" v="30" actId="2696"/>
        <pc:sldMkLst>
          <pc:docMk/>
          <pc:sldMk cId="892344327" sldId="279"/>
        </pc:sldMkLst>
      </pc:sldChg>
      <pc:sldChg chg="del">
        <pc:chgData name="Becky Mann" userId="eb467d60-cff5-406f-b4ef-6c0aacb48478" providerId="ADAL" clId="{643333B9-BEDC-4E0D-AD25-41A2DC1C56BE}" dt="2018-08-27T17:43:33.360" v="31" actId="2696"/>
        <pc:sldMkLst>
          <pc:docMk/>
          <pc:sldMk cId="79725647" sldId="280"/>
        </pc:sldMkLst>
      </pc:sldChg>
      <pc:sldChg chg="del">
        <pc:chgData name="Becky Mann" userId="eb467d60-cff5-406f-b4ef-6c0aacb48478" providerId="ADAL" clId="{643333B9-BEDC-4E0D-AD25-41A2DC1C56BE}" dt="2018-08-27T17:43:33.449" v="33" actId="2696"/>
        <pc:sldMkLst>
          <pc:docMk/>
          <pc:sldMk cId="260371550" sldId="281"/>
        </pc:sldMkLst>
      </pc:sldChg>
      <pc:sldChg chg="del">
        <pc:chgData name="Becky Mann" userId="eb467d60-cff5-406f-b4ef-6c0aacb48478" providerId="ADAL" clId="{643333B9-BEDC-4E0D-AD25-41A2DC1C56BE}" dt="2018-08-27T17:43:33.643" v="38" actId="2696"/>
        <pc:sldMkLst>
          <pc:docMk/>
          <pc:sldMk cId="412278223" sldId="282"/>
        </pc:sldMkLst>
      </pc:sldChg>
      <pc:sldChg chg="del">
        <pc:chgData name="Becky Mann" userId="eb467d60-cff5-406f-b4ef-6c0aacb48478" providerId="ADAL" clId="{643333B9-BEDC-4E0D-AD25-41A2DC1C56BE}" dt="2018-08-27T17:43:33.679" v="39" actId="2696"/>
        <pc:sldMkLst>
          <pc:docMk/>
          <pc:sldMk cId="3130637292" sldId="283"/>
        </pc:sldMkLst>
      </pc:sldChg>
      <pc:sldChg chg="del">
        <pc:chgData name="Becky Mann" userId="eb467d60-cff5-406f-b4ef-6c0aacb48478" providerId="ADAL" clId="{643333B9-BEDC-4E0D-AD25-41A2DC1C56BE}" dt="2018-08-27T17:43:33.909" v="45" actId="2696"/>
        <pc:sldMkLst>
          <pc:docMk/>
          <pc:sldMk cId="3053382788" sldId="284"/>
        </pc:sldMkLst>
      </pc:sldChg>
      <pc:sldChg chg="del">
        <pc:chgData name="Becky Mann" userId="eb467d60-cff5-406f-b4ef-6c0aacb48478" providerId="ADAL" clId="{643333B9-BEDC-4E0D-AD25-41A2DC1C56BE}" dt="2018-08-27T17:43:34.028" v="48" actId="2696"/>
        <pc:sldMkLst>
          <pc:docMk/>
          <pc:sldMk cId="1503132178" sldId="285"/>
        </pc:sldMkLst>
      </pc:sldChg>
      <pc:sldChg chg="del">
        <pc:chgData name="Becky Mann" userId="eb467d60-cff5-406f-b4ef-6c0aacb48478" providerId="ADAL" clId="{643333B9-BEDC-4E0D-AD25-41A2DC1C56BE}" dt="2018-08-27T17:43:34.110" v="50" actId="2696"/>
        <pc:sldMkLst>
          <pc:docMk/>
          <pc:sldMk cId="3587480872" sldId="286"/>
        </pc:sldMkLst>
      </pc:sldChg>
      <pc:sldChg chg="del">
        <pc:chgData name="Becky Mann" userId="eb467d60-cff5-406f-b4ef-6c0aacb48478" providerId="ADAL" clId="{643333B9-BEDC-4E0D-AD25-41A2DC1C56BE}" dt="2018-08-27T17:43:33.712" v="40" actId="2696"/>
        <pc:sldMkLst>
          <pc:docMk/>
          <pc:sldMk cId="1660169838" sldId="287"/>
        </pc:sldMkLst>
      </pc:sldChg>
      <pc:sldChg chg="del">
        <pc:chgData name="Becky Mann" userId="eb467d60-cff5-406f-b4ef-6c0aacb48478" providerId="ADAL" clId="{643333B9-BEDC-4E0D-AD25-41A2DC1C56BE}" dt="2018-08-27T17:43:33.753" v="41" actId="2696"/>
        <pc:sldMkLst>
          <pc:docMk/>
          <pc:sldMk cId="918966387" sldId="288"/>
        </pc:sldMkLst>
      </pc:sldChg>
      <pc:sldChg chg="del">
        <pc:chgData name="Becky Mann" userId="eb467d60-cff5-406f-b4ef-6c0aacb48478" providerId="ADAL" clId="{643333B9-BEDC-4E0D-AD25-41A2DC1C56BE}" dt="2018-08-27T17:43:33.795" v="42" actId="2696"/>
        <pc:sldMkLst>
          <pc:docMk/>
          <pc:sldMk cId="799314670" sldId="289"/>
        </pc:sldMkLst>
      </pc:sldChg>
      <pc:sldChg chg="del">
        <pc:chgData name="Becky Mann" userId="eb467d60-cff5-406f-b4ef-6c0aacb48478" providerId="ADAL" clId="{643333B9-BEDC-4E0D-AD25-41A2DC1C56BE}" dt="2018-08-27T17:43:33.831" v="43" actId="2696"/>
        <pc:sldMkLst>
          <pc:docMk/>
          <pc:sldMk cId="881311548" sldId="290"/>
        </pc:sldMkLst>
      </pc:sldChg>
      <pc:sldChg chg="del">
        <pc:chgData name="Becky Mann" userId="eb467d60-cff5-406f-b4ef-6c0aacb48478" providerId="ADAL" clId="{643333B9-BEDC-4E0D-AD25-41A2DC1C56BE}" dt="2018-08-27T17:43:33.870" v="44" actId="2696"/>
        <pc:sldMkLst>
          <pc:docMk/>
          <pc:sldMk cId="579877271" sldId="291"/>
        </pc:sldMkLst>
      </pc:sldChg>
      <pc:sldChg chg="del">
        <pc:chgData name="Becky Mann" userId="eb467d60-cff5-406f-b4ef-6c0aacb48478" providerId="ADAL" clId="{643333B9-BEDC-4E0D-AD25-41A2DC1C56BE}" dt="2018-08-27T17:43:33.951" v="46" actId="2696"/>
        <pc:sldMkLst>
          <pc:docMk/>
          <pc:sldMk cId="1924830922" sldId="292"/>
        </pc:sldMkLst>
      </pc:sldChg>
      <pc:sldChg chg="del">
        <pc:chgData name="Becky Mann" userId="eb467d60-cff5-406f-b4ef-6c0aacb48478" providerId="ADAL" clId="{643333B9-BEDC-4E0D-AD25-41A2DC1C56BE}" dt="2018-08-27T17:43:33.994" v="47" actId="2696"/>
        <pc:sldMkLst>
          <pc:docMk/>
          <pc:sldMk cId="2559492309" sldId="293"/>
        </pc:sldMkLst>
      </pc:sldChg>
      <pc:sldChg chg="del">
        <pc:chgData name="Becky Mann" userId="eb467d60-cff5-406f-b4ef-6c0aacb48478" providerId="ADAL" clId="{643333B9-BEDC-4E0D-AD25-41A2DC1C56BE}" dt="2018-08-27T17:43:34.069" v="49" actId="2696"/>
        <pc:sldMkLst>
          <pc:docMk/>
          <pc:sldMk cId="3842237735" sldId="294"/>
        </pc:sldMkLst>
      </pc:sldChg>
      <pc:sldChg chg="del">
        <pc:chgData name="Becky Mann" userId="eb467d60-cff5-406f-b4ef-6c0aacb48478" providerId="ADAL" clId="{643333B9-BEDC-4E0D-AD25-41A2DC1C56BE}" dt="2018-08-27T17:43:34.145" v="51" actId="2696"/>
        <pc:sldMkLst>
          <pc:docMk/>
          <pc:sldMk cId="2909590545" sldId="295"/>
        </pc:sldMkLst>
      </pc:sldChg>
      <pc:sldChg chg="del">
        <pc:chgData name="Becky Mann" userId="eb467d60-cff5-406f-b4ef-6c0aacb48478" providerId="ADAL" clId="{643333B9-BEDC-4E0D-AD25-41A2DC1C56BE}" dt="2018-08-27T17:43:34.179" v="52" actId="2696"/>
        <pc:sldMkLst>
          <pc:docMk/>
          <pc:sldMk cId="2190060406" sldId="296"/>
        </pc:sldMkLst>
      </pc:sldChg>
      <pc:sldChg chg="del">
        <pc:chgData name="Becky Mann" userId="eb467d60-cff5-406f-b4ef-6c0aacb48478" providerId="ADAL" clId="{643333B9-BEDC-4E0D-AD25-41A2DC1C56BE}" dt="2018-08-27T17:43:34.251" v="54" actId="2696"/>
        <pc:sldMkLst>
          <pc:docMk/>
          <pc:sldMk cId="961067235" sldId="297"/>
        </pc:sldMkLst>
      </pc:sldChg>
      <pc:sldChg chg="del">
        <pc:chgData name="Becky Mann" userId="eb467d60-cff5-406f-b4ef-6c0aacb48478" providerId="ADAL" clId="{643333B9-BEDC-4E0D-AD25-41A2DC1C56BE}" dt="2018-08-27T17:43:34.213" v="53" actId="2696"/>
        <pc:sldMkLst>
          <pc:docMk/>
          <pc:sldMk cId="895886636" sldId="298"/>
        </pc:sldMkLst>
      </pc:sldChg>
      <pc:sldChg chg="del">
        <pc:chgData name="Becky Mann" userId="eb467d60-cff5-406f-b4ef-6c0aacb48478" providerId="ADAL" clId="{643333B9-BEDC-4E0D-AD25-41A2DC1C56BE}" dt="2018-08-27T17:43:34.288" v="55" actId="2696"/>
        <pc:sldMkLst>
          <pc:docMk/>
          <pc:sldMk cId="2247129780" sldId="299"/>
        </pc:sldMkLst>
      </pc:sldChg>
      <pc:sldChg chg="del">
        <pc:chgData name="Becky Mann" userId="eb467d60-cff5-406f-b4ef-6c0aacb48478" providerId="ADAL" clId="{643333B9-BEDC-4E0D-AD25-41A2DC1C56BE}" dt="2018-08-27T17:43:34.362" v="57" actId="2696"/>
        <pc:sldMkLst>
          <pc:docMk/>
          <pc:sldMk cId="3069629363" sldId="300"/>
        </pc:sldMkLst>
      </pc:sldChg>
      <pc:sldChg chg="del">
        <pc:chgData name="Becky Mann" userId="eb467d60-cff5-406f-b4ef-6c0aacb48478" providerId="ADAL" clId="{643333B9-BEDC-4E0D-AD25-41A2DC1C56BE}" dt="2018-08-27T17:43:34.448" v="59" actId="2696"/>
        <pc:sldMkLst>
          <pc:docMk/>
          <pc:sldMk cId="4040821978" sldId="301"/>
        </pc:sldMkLst>
      </pc:sldChg>
      <pc:sldChg chg="del">
        <pc:chgData name="Becky Mann" userId="eb467d60-cff5-406f-b4ef-6c0aacb48478" providerId="ADAL" clId="{643333B9-BEDC-4E0D-AD25-41A2DC1C56BE}" dt="2018-08-27T17:43:34.324" v="56" actId="2696"/>
        <pc:sldMkLst>
          <pc:docMk/>
          <pc:sldMk cId="1888799458" sldId="302"/>
        </pc:sldMkLst>
      </pc:sldChg>
      <pc:sldChg chg="del">
        <pc:chgData name="Becky Mann" userId="eb467d60-cff5-406f-b4ef-6c0aacb48478" providerId="ADAL" clId="{643333B9-BEDC-4E0D-AD25-41A2DC1C56BE}" dt="2018-08-27T17:43:34.401" v="58" actId="2696"/>
        <pc:sldMkLst>
          <pc:docMk/>
          <pc:sldMk cId="969377059" sldId="303"/>
        </pc:sldMkLst>
      </pc:sldChg>
      <pc:sldChg chg="del">
        <pc:chgData name="Becky Mann" userId="eb467d60-cff5-406f-b4ef-6c0aacb48478" providerId="ADAL" clId="{643333B9-BEDC-4E0D-AD25-41A2DC1C56BE}" dt="2018-08-27T17:43:34.634" v="64" actId="2696"/>
        <pc:sldMkLst>
          <pc:docMk/>
          <pc:sldMk cId="1393459374" sldId="304"/>
        </pc:sldMkLst>
      </pc:sldChg>
      <pc:sldChg chg="del">
        <pc:chgData name="Becky Mann" userId="eb467d60-cff5-406f-b4ef-6c0aacb48478" providerId="ADAL" clId="{643333B9-BEDC-4E0D-AD25-41A2DC1C56BE}" dt="2018-08-27T17:43:34.668" v="65" actId="2696"/>
        <pc:sldMkLst>
          <pc:docMk/>
          <pc:sldMk cId="3817468511" sldId="305"/>
        </pc:sldMkLst>
      </pc:sldChg>
      <pc:sldChg chg="del">
        <pc:chgData name="Becky Mann" userId="eb467d60-cff5-406f-b4ef-6c0aacb48478" providerId="ADAL" clId="{643333B9-BEDC-4E0D-AD25-41A2DC1C56BE}" dt="2018-08-27T17:43:34.709" v="66" actId="2696"/>
        <pc:sldMkLst>
          <pc:docMk/>
          <pc:sldMk cId="2461872318" sldId="306"/>
        </pc:sldMkLst>
      </pc:sldChg>
      <pc:sldChg chg="del">
        <pc:chgData name="Becky Mann" userId="eb467d60-cff5-406f-b4ef-6c0aacb48478" providerId="ADAL" clId="{643333B9-BEDC-4E0D-AD25-41A2DC1C56BE}" dt="2018-08-27T17:43:34.747" v="67" actId="2696"/>
        <pc:sldMkLst>
          <pc:docMk/>
          <pc:sldMk cId="3293897136" sldId="307"/>
        </pc:sldMkLst>
      </pc:sldChg>
      <pc:sldChg chg="del">
        <pc:chgData name="Becky Mann" userId="eb467d60-cff5-406f-b4ef-6c0aacb48478" providerId="ADAL" clId="{643333B9-BEDC-4E0D-AD25-41A2DC1C56BE}" dt="2018-08-27T17:43:34.782" v="68" actId="2696"/>
        <pc:sldMkLst>
          <pc:docMk/>
          <pc:sldMk cId="2758380305" sldId="308"/>
        </pc:sldMkLst>
      </pc:sldChg>
      <pc:sldChg chg="del">
        <pc:chgData name="Becky Mann" userId="eb467d60-cff5-406f-b4ef-6c0aacb48478" providerId="ADAL" clId="{643333B9-BEDC-4E0D-AD25-41A2DC1C56BE}" dt="2018-08-27T17:43:34.814" v="69" actId="2696"/>
        <pc:sldMkLst>
          <pc:docMk/>
          <pc:sldMk cId="3953896286" sldId="309"/>
        </pc:sldMkLst>
      </pc:sldChg>
      <pc:sldChg chg="del">
        <pc:chgData name="Becky Mann" userId="eb467d60-cff5-406f-b4ef-6c0aacb48478" providerId="ADAL" clId="{643333B9-BEDC-4E0D-AD25-41A2DC1C56BE}" dt="2018-08-27T17:43:34.845" v="70" actId="2696"/>
        <pc:sldMkLst>
          <pc:docMk/>
          <pc:sldMk cId="3598803477" sldId="310"/>
        </pc:sldMkLst>
      </pc:sldChg>
      <pc:sldChg chg="del">
        <pc:chgData name="Becky Mann" userId="eb467d60-cff5-406f-b4ef-6c0aacb48478" providerId="ADAL" clId="{643333B9-BEDC-4E0D-AD25-41A2DC1C56BE}" dt="2018-08-27T17:43:34.881" v="71" actId="2696"/>
        <pc:sldMkLst>
          <pc:docMk/>
          <pc:sldMk cId="1419938255" sldId="311"/>
        </pc:sldMkLst>
      </pc:sldChg>
      <pc:sldChg chg="del">
        <pc:chgData name="Becky Mann" userId="eb467d60-cff5-406f-b4ef-6c0aacb48478" providerId="ADAL" clId="{643333B9-BEDC-4E0D-AD25-41A2DC1C56BE}" dt="2018-08-27T17:43:34.917" v="72" actId="2696"/>
        <pc:sldMkLst>
          <pc:docMk/>
          <pc:sldMk cId="787659407" sldId="312"/>
        </pc:sldMkLst>
      </pc:sldChg>
      <pc:sldChg chg="del">
        <pc:chgData name="Becky Mann" userId="eb467d60-cff5-406f-b4ef-6c0aacb48478" providerId="ADAL" clId="{643333B9-BEDC-4E0D-AD25-41A2DC1C56BE}" dt="2018-08-27T17:43:34.996" v="74" actId="2696"/>
        <pc:sldMkLst>
          <pc:docMk/>
          <pc:sldMk cId="2265798758" sldId="313"/>
        </pc:sldMkLst>
      </pc:sldChg>
      <pc:sldChg chg="del">
        <pc:chgData name="Becky Mann" userId="eb467d60-cff5-406f-b4ef-6c0aacb48478" providerId="ADAL" clId="{643333B9-BEDC-4E0D-AD25-41A2DC1C56BE}" dt="2018-08-27T17:43:35.043" v="75" actId="2696"/>
        <pc:sldMkLst>
          <pc:docMk/>
          <pc:sldMk cId="4200973317" sldId="314"/>
        </pc:sldMkLst>
      </pc:sldChg>
      <pc:sldChg chg="del">
        <pc:chgData name="Becky Mann" userId="eb467d60-cff5-406f-b4ef-6c0aacb48478" providerId="ADAL" clId="{643333B9-BEDC-4E0D-AD25-41A2DC1C56BE}" dt="2018-08-27T17:43:34.960" v="73" actId="2696"/>
        <pc:sldMkLst>
          <pc:docMk/>
          <pc:sldMk cId="3283004789" sldId="315"/>
        </pc:sldMkLst>
      </pc:sldChg>
      <pc:sldChg chg="del">
        <pc:chgData name="Becky Mann" userId="eb467d60-cff5-406f-b4ef-6c0aacb48478" providerId="ADAL" clId="{643333B9-BEDC-4E0D-AD25-41A2DC1C56BE}" dt="2018-08-27T17:43:35.210" v="80" actId="2696"/>
        <pc:sldMkLst>
          <pc:docMk/>
          <pc:sldMk cId="2024201776" sldId="316"/>
        </pc:sldMkLst>
      </pc:sldChg>
      <pc:sldChg chg="del">
        <pc:chgData name="Becky Mann" userId="eb467d60-cff5-406f-b4ef-6c0aacb48478" providerId="ADAL" clId="{643333B9-BEDC-4E0D-AD25-41A2DC1C56BE}" dt="2018-08-27T17:43:35.390" v="85" actId="2696"/>
        <pc:sldMkLst>
          <pc:docMk/>
          <pc:sldMk cId="2250176408" sldId="317"/>
        </pc:sldMkLst>
      </pc:sldChg>
      <pc:sldChg chg="del">
        <pc:chgData name="Becky Mann" userId="eb467d60-cff5-406f-b4ef-6c0aacb48478" providerId="ADAL" clId="{643333B9-BEDC-4E0D-AD25-41A2DC1C56BE}" dt="2018-08-27T17:43:35.418" v="86" actId="2696"/>
        <pc:sldMkLst>
          <pc:docMk/>
          <pc:sldMk cId="1498360641" sldId="318"/>
        </pc:sldMkLst>
      </pc:sldChg>
      <pc:sldChg chg="del">
        <pc:chgData name="Becky Mann" userId="eb467d60-cff5-406f-b4ef-6c0aacb48478" providerId="ADAL" clId="{643333B9-BEDC-4E0D-AD25-41A2DC1C56BE}" dt="2018-08-27T17:43:35.456" v="87" actId="2696"/>
        <pc:sldMkLst>
          <pc:docMk/>
          <pc:sldMk cId="2115053894" sldId="319"/>
        </pc:sldMkLst>
      </pc:sldChg>
      <pc:sldChg chg="del">
        <pc:chgData name="Becky Mann" userId="eb467d60-cff5-406f-b4ef-6c0aacb48478" providerId="ADAL" clId="{643333B9-BEDC-4E0D-AD25-41A2DC1C56BE}" dt="2018-08-27T17:43:35.486" v="88" actId="2696"/>
        <pc:sldMkLst>
          <pc:docMk/>
          <pc:sldMk cId="274512618" sldId="320"/>
        </pc:sldMkLst>
      </pc:sldChg>
      <pc:sldChg chg="del">
        <pc:chgData name="Becky Mann" userId="eb467d60-cff5-406f-b4ef-6c0aacb48478" providerId="ADAL" clId="{643333B9-BEDC-4E0D-AD25-41A2DC1C56BE}" dt="2018-08-27T17:43:35.527" v="89" actId="2696"/>
        <pc:sldMkLst>
          <pc:docMk/>
          <pc:sldMk cId="2592657017" sldId="321"/>
        </pc:sldMkLst>
      </pc:sldChg>
      <pc:sldChg chg="del">
        <pc:chgData name="Becky Mann" userId="eb467d60-cff5-406f-b4ef-6c0aacb48478" providerId="ADAL" clId="{643333B9-BEDC-4E0D-AD25-41A2DC1C56BE}" dt="2018-08-27T17:43:35.243" v="81" actId="2696"/>
        <pc:sldMkLst>
          <pc:docMk/>
          <pc:sldMk cId="3514270331" sldId="322"/>
        </pc:sldMkLst>
      </pc:sldChg>
      <pc:sldChg chg="del">
        <pc:chgData name="Becky Mann" userId="eb467d60-cff5-406f-b4ef-6c0aacb48478" providerId="ADAL" clId="{643333B9-BEDC-4E0D-AD25-41A2DC1C56BE}" dt="2018-08-27T17:43:35.277" v="82" actId="2696"/>
        <pc:sldMkLst>
          <pc:docMk/>
          <pc:sldMk cId="510086316" sldId="323"/>
        </pc:sldMkLst>
      </pc:sldChg>
      <pc:sldChg chg="del">
        <pc:chgData name="Becky Mann" userId="eb467d60-cff5-406f-b4ef-6c0aacb48478" providerId="ADAL" clId="{643333B9-BEDC-4E0D-AD25-41A2DC1C56BE}" dt="2018-08-27T17:43:35.316" v="83" actId="2696"/>
        <pc:sldMkLst>
          <pc:docMk/>
          <pc:sldMk cId="2011447127" sldId="324"/>
        </pc:sldMkLst>
      </pc:sldChg>
      <pc:sldChg chg="del">
        <pc:chgData name="Becky Mann" userId="eb467d60-cff5-406f-b4ef-6c0aacb48478" providerId="ADAL" clId="{643333B9-BEDC-4E0D-AD25-41A2DC1C56BE}" dt="2018-08-27T17:43:35.354" v="84" actId="2696"/>
        <pc:sldMkLst>
          <pc:docMk/>
          <pc:sldMk cId="3995542301" sldId="325"/>
        </pc:sldMkLst>
      </pc:sldChg>
      <pc:sldChg chg="del">
        <pc:chgData name="Becky Mann" userId="eb467d60-cff5-406f-b4ef-6c0aacb48478" providerId="ADAL" clId="{643333B9-BEDC-4E0D-AD25-41A2DC1C56BE}" dt="2018-08-27T17:43:35.690" v="94" actId="2696"/>
        <pc:sldMkLst>
          <pc:docMk/>
          <pc:sldMk cId="2530393652" sldId="326"/>
        </pc:sldMkLst>
      </pc:sldChg>
      <pc:sldChg chg="del">
        <pc:chgData name="Becky Mann" userId="eb467d60-cff5-406f-b4ef-6c0aacb48478" providerId="ADAL" clId="{643333B9-BEDC-4E0D-AD25-41A2DC1C56BE}" dt="2018-08-27T17:43:35.727" v="95" actId="2696"/>
        <pc:sldMkLst>
          <pc:docMk/>
          <pc:sldMk cId="387205813" sldId="327"/>
        </pc:sldMkLst>
      </pc:sldChg>
      <pc:sldChg chg="del">
        <pc:chgData name="Becky Mann" userId="eb467d60-cff5-406f-b4ef-6c0aacb48478" providerId="ADAL" clId="{643333B9-BEDC-4E0D-AD25-41A2DC1C56BE}" dt="2018-08-27T17:43:35.774" v="96" actId="2696"/>
        <pc:sldMkLst>
          <pc:docMk/>
          <pc:sldMk cId="3566580247" sldId="328"/>
        </pc:sldMkLst>
      </pc:sldChg>
      <pc:sldChg chg="del">
        <pc:chgData name="Becky Mann" userId="eb467d60-cff5-406f-b4ef-6c0aacb48478" providerId="ADAL" clId="{643333B9-BEDC-4E0D-AD25-41A2DC1C56BE}" dt="2018-08-27T17:43:35.807" v="97" actId="2696"/>
        <pc:sldMkLst>
          <pc:docMk/>
          <pc:sldMk cId="272891693" sldId="329"/>
        </pc:sldMkLst>
      </pc:sldChg>
      <pc:sldChg chg="del">
        <pc:chgData name="Becky Mann" userId="eb467d60-cff5-406f-b4ef-6c0aacb48478" providerId="ADAL" clId="{643333B9-BEDC-4E0D-AD25-41A2DC1C56BE}" dt="2018-08-27T17:43:35.839" v="98" actId="2696"/>
        <pc:sldMkLst>
          <pc:docMk/>
          <pc:sldMk cId="2684256607" sldId="330"/>
        </pc:sldMkLst>
      </pc:sldChg>
      <pc:sldChg chg="del">
        <pc:chgData name="Becky Mann" userId="eb467d60-cff5-406f-b4ef-6c0aacb48478" providerId="ADAL" clId="{643333B9-BEDC-4E0D-AD25-41A2DC1C56BE}" dt="2018-08-27T17:43:35.873" v="99" actId="2696"/>
        <pc:sldMkLst>
          <pc:docMk/>
          <pc:sldMk cId="1022537552" sldId="331"/>
        </pc:sldMkLst>
      </pc:sldChg>
      <pc:sldChg chg="del">
        <pc:chgData name="Becky Mann" userId="eb467d60-cff5-406f-b4ef-6c0aacb48478" providerId="ADAL" clId="{643333B9-BEDC-4E0D-AD25-41A2DC1C56BE}" dt="2018-08-27T17:43:35.907" v="100" actId="2696"/>
        <pc:sldMkLst>
          <pc:docMk/>
          <pc:sldMk cId="1346577054" sldId="332"/>
        </pc:sldMkLst>
      </pc:sldChg>
      <pc:sldChg chg="del">
        <pc:chgData name="Becky Mann" userId="eb467d60-cff5-406f-b4ef-6c0aacb48478" providerId="ADAL" clId="{643333B9-BEDC-4E0D-AD25-41A2DC1C56BE}" dt="2018-08-27T17:43:35.940" v="101" actId="2696"/>
        <pc:sldMkLst>
          <pc:docMk/>
          <pc:sldMk cId="3191637485" sldId="333"/>
        </pc:sldMkLst>
      </pc:sldChg>
      <pc:sldChg chg="del">
        <pc:chgData name="Becky Mann" userId="eb467d60-cff5-406f-b4ef-6c0aacb48478" providerId="ADAL" clId="{643333B9-BEDC-4E0D-AD25-41A2DC1C56BE}" dt="2018-08-27T17:43:35.976" v="102" actId="2696"/>
        <pc:sldMkLst>
          <pc:docMk/>
          <pc:sldMk cId="514820736" sldId="334"/>
        </pc:sldMkLst>
      </pc:sldChg>
      <pc:sldChg chg="del">
        <pc:chgData name="Becky Mann" userId="eb467d60-cff5-406f-b4ef-6c0aacb48478" providerId="ADAL" clId="{643333B9-BEDC-4E0D-AD25-41A2DC1C56BE}" dt="2018-08-27T17:43:36.012" v="103" actId="2696"/>
        <pc:sldMkLst>
          <pc:docMk/>
          <pc:sldMk cId="2924405351" sldId="335"/>
        </pc:sldMkLst>
      </pc:sldChg>
      <pc:sldChg chg="del">
        <pc:chgData name="Becky Mann" userId="eb467d60-cff5-406f-b4ef-6c0aacb48478" providerId="ADAL" clId="{643333B9-BEDC-4E0D-AD25-41A2DC1C56BE}" dt="2018-08-27T17:43:36.045" v="104" actId="2696"/>
        <pc:sldMkLst>
          <pc:docMk/>
          <pc:sldMk cId="526028123" sldId="336"/>
        </pc:sldMkLst>
      </pc:sldChg>
      <pc:sldChg chg="del">
        <pc:chgData name="Becky Mann" userId="eb467d60-cff5-406f-b4ef-6c0aacb48478" providerId="ADAL" clId="{643333B9-BEDC-4E0D-AD25-41A2DC1C56BE}" dt="2018-08-27T17:43:36.077" v="105" actId="2696"/>
        <pc:sldMkLst>
          <pc:docMk/>
          <pc:sldMk cId="1140511554" sldId="337"/>
        </pc:sldMkLst>
      </pc:sldChg>
      <pc:sldChg chg="del">
        <pc:chgData name="Becky Mann" userId="eb467d60-cff5-406f-b4ef-6c0aacb48478" providerId="ADAL" clId="{643333B9-BEDC-4E0D-AD25-41A2DC1C56BE}" dt="2018-08-27T17:43:36.106" v="106" actId="2696"/>
        <pc:sldMkLst>
          <pc:docMk/>
          <pc:sldMk cId="3508098653" sldId="338"/>
        </pc:sldMkLst>
      </pc:sldChg>
      <pc:sldChg chg="del">
        <pc:chgData name="Becky Mann" userId="eb467d60-cff5-406f-b4ef-6c0aacb48478" providerId="ADAL" clId="{643333B9-BEDC-4E0D-AD25-41A2DC1C56BE}" dt="2018-08-27T17:43:36.146" v="107" actId="2696"/>
        <pc:sldMkLst>
          <pc:docMk/>
          <pc:sldMk cId="553365934" sldId="339"/>
        </pc:sldMkLst>
      </pc:sldChg>
      <pc:sldChg chg="del">
        <pc:chgData name="Becky Mann" userId="eb467d60-cff5-406f-b4ef-6c0aacb48478" providerId="ADAL" clId="{643333B9-BEDC-4E0D-AD25-41A2DC1C56BE}" dt="2018-08-27T17:43:36.272" v="111" actId="2696"/>
        <pc:sldMkLst>
          <pc:docMk/>
          <pc:sldMk cId="3557020749" sldId="340"/>
        </pc:sldMkLst>
      </pc:sldChg>
      <pc:sldChg chg="del">
        <pc:chgData name="Becky Mann" userId="eb467d60-cff5-406f-b4ef-6c0aacb48478" providerId="ADAL" clId="{643333B9-BEDC-4E0D-AD25-41A2DC1C56BE}" dt="2018-08-27T17:43:36.356" v="114" actId="2696"/>
        <pc:sldMkLst>
          <pc:docMk/>
          <pc:sldMk cId="636068235" sldId="341"/>
        </pc:sldMkLst>
      </pc:sldChg>
      <pc:sldChg chg="del">
        <pc:chgData name="Becky Mann" userId="eb467d60-cff5-406f-b4ef-6c0aacb48478" providerId="ADAL" clId="{643333B9-BEDC-4E0D-AD25-41A2DC1C56BE}" dt="2018-08-27T17:43:36.300" v="112" actId="2696"/>
        <pc:sldMkLst>
          <pc:docMk/>
          <pc:sldMk cId="2302058372" sldId="342"/>
        </pc:sldMkLst>
      </pc:sldChg>
      <pc:sldChg chg="del">
        <pc:chgData name="Becky Mann" userId="eb467d60-cff5-406f-b4ef-6c0aacb48478" providerId="ADAL" clId="{643333B9-BEDC-4E0D-AD25-41A2DC1C56BE}" dt="2018-08-27T17:43:36.329" v="113" actId="2696"/>
        <pc:sldMkLst>
          <pc:docMk/>
          <pc:sldMk cId="2072826259" sldId="343"/>
        </pc:sldMkLst>
      </pc:sldChg>
      <pc:sldChg chg="del">
        <pc:chgData name="Becky Mann" userId="eb467d60-cff5-406f-b4ef-6c0aacb48478" providerId="ADAL" clId="{643333B9-BEDC-4E0D-AD25-41A2DC1C56BE}" dt="2018-08-27T17:43:36.384" v="115" actId="2696"/>
        <pc:sldMkLst>
          <pc:docMk/>
          <pc:sldMk cId="1293916110" sldId="344"/>
        </pc:sldMkLst>
      </pc:sldChg>
      <pc:sldChg chg="del">
        <pc:chgData name="Becky Mann" userId="eb467d60-cff5-406f-b4ef-6c0aacb48478" providerId="ADAL" clId="{643333B9-BEDC-4E0D-AD25-41A2DC1C56BE}" dt="2018-08-27T17:43:36.417" v="116" actId="2696"/>
        <pc:sldMkLst>
          <pc:docMk/>
          <pc:sldMk cId="4202763388" sldId="345"/>
        </pc:sldMkLst>
      </pc:sldChg>
      <pc:sldChg chg="del">
        <pc:chgData name="Becky Mann" userId="eb467d60-cff5-406f-b4ef-6c0aacb48478" providerId="ADAL" clId="{643333B9-BEDC-4E0D-AD25-41A2DC1C56BE}" dt="2018-08-27T17:43:36.447" v="117" actId="2696"/>
        <pc:sldMkLst>
          <pc:docMk/>
          <pc:sldMk cId="1880378309" sldId="346"/>
        </pc:sldMkLst>
      </pc:sldChg>
      <pc:sldChg chg="del">
        <pc:chgData name="Becky Mann" userId="eb467d60-cff5-406f-b4ef-6c0aacb48478" providerId="ADAL" clId="{643333B9-BEDC-4E0D-AD25-41A2DC1C56BE}" dt="2018-08-27T17:43:36.477" v="118" actId="2696"/>
        <pc:sldMkLst>
          <pc:docMk/>
          <pc:sldMk cId="4207711224" sldId="347"/>
        </pc:sldMkLst>
      </pc:sldChg>
      <pc:sldChg chg="del">
        <pc:chgData name="Becky Mann" userId="eb467d60-cff5-406f-b4ef-6c0aacb48478" providerId="ADAL" clId="{643333B9-BEDC-4E0D-AD25-41A2DC1C56BE}" dt="2018-08-27T17:43:36.507" v="119" actId="2696"/>
        <pc:sldMkLst>
          <pc:docMk/>
          <pc:sldMk cId="3142416897" sldId="348"/>
        </pc:sldMkLst>
      </pc:sldChg>
      <pc:sldChg chg="del">
        <pc:chgData name="Becky Mann" userId="eb467d60-cff5-406f-b4ef-6c0aacb48478" providerId="ADAL" clId="{643333B9-BEDC-4E0D-AD25-41A2DC1C56BE}" dt="2018-08-27T17:43:36.539" v="120" actId="2696"/>
        <pc:sldMkLst>
          <pc:docMk/>
          <pc:sldMk cId="2005166254" sldId="349"/>
        </pc:sldMkLst>
      </pc:sldChg>
      <pc:sldChg chg="del">
        <pc:chgData name="Becky Mann" userId="eb467d60-cff5-406f-b4ef-6c0aacb48478" providerId="ADAL" clId="{643333B9-BEDC-4E0D-AD25-41A2DC1C56BE}" dt="2018-08-27T17:43:36.603" v="122" actId="2696"/>
        <pc:sldMkLst>
          <pc:docMk/>
          <pc:sldMk cId="1078622178" sldId="350"/>
        </pc:sldMkLst>
      </pc:sldChg>
      <pc:sldChg chg="del">
        <pc:chgData name="Becky Mann" userId="eb467d60-cff5-406f-b4ef-6c0aacb48478" providerId="ADAL" clId="{643333B9-BEDC-4E0D-AD25-41A2DC1C56BE}" dt="2018-08-27T17:43:36.568" v="121" actId="2696"/>
        <pc:sldMkLst>
          <pc:docMk/>
          <pc:sldMk cId="1917257423" sldId="352"/>
        </pc:sldMkLst>
      </pc:sldChg>
      <pc:sldChg chg="del">
        <pc:chgData name="Becky Mann" userId="eb467d60-cff5-406f-b4ef-6c0aacb48478" providerId="ADAL" clId="{643333B9-BEDC-4E0D-AD25-41A2DC1C56BE}" dt="2018-08-27T17:43:36.648" v="123" actId="2696"/>
        <pc:sldMkLst>
          <pc:docMk/>
          <pc:sldMk cId="3942378505" sldId="353"/>
        </pc:sldMkLst>
      </pc:sldChg>
      <pc:sldChg chg="del">
        <pc:chgData name="Becky Mann" userId="eb467d60-cff5-406f-b4ef-6c0aacb48478" providerId="ADAL" clId="{643333B9-BEDC-4E0D-AD25-41A2DC1C56BE}" dt="2018-08-27T17:43:36.806" v="128" actId="2696"/>
        <pc:sldMkLst>
          <pc:docMk/>
          <pc:sldMk cId="2017100274" sldId="354"/>
        </pc:sldMkLst>
      </pc:sldChg>
      <pc:sldChg chg="del">
        <pc:chgData name="Becky Mann" userId="eb467d60-cff5-406f-b4ef-6c0aacb48478" providerId="ADAL" clId="{643333B9-BEDC-4E0D-AD25-41A2DC1C56BE}" dt="2018-08-27T17:43:36.836" v="129" actId="2696"/>
        <pc:sldMkLst>
          <pc:docMk/>
          <pc:sldMk cId="2404341671" sldId="355"/>
        </pc:sldMkLst>
      </pc:sldChg>
      <pc:sldChg chg="del">
        <pc:chgData name="Becky Mann" userId="eb467d60-cff5-406f-b4ef-6c0aacb48478" providerId="ADAL" clId="{643333B9-BEDC-4E0D-AD25-41A2DC1C56BE}" dt="2018-08-27T17:43:36.872" v="130" actId="2696"/>
        <pc:sldMkLst>
          <pc:docMk/>
          <pc:sldMk cId="1912542930" sldId="356"/>
        </pc:sldMkLst>
      </pc:sldChg>
      <pc:sldChg chg="del">
        <pc:chgData name="Becky Mann" userId="eb467d60-cff5-406f-b4ef-6c0aacb48478" providerId="ADAL" clId="{643333B9-BEDC-4E0D-AD25-41A2DC1C56BE}" dt="2018-08-27T17:43:36.907" v="131" actId="2696"/>
        <pc:sldMkLst>
          <pc:docMk/>
          <pc:sldMk cId="3471589889" sldId="357"/>
        </pc:sldMkLst>
      </pc:sldChg>
      <pc:sldChg chg="del">
        <pc:chgData name="Becky Mann" userId="eb467d60-cff5-406f-b4ef-6c0aacb48478" providerId="ADAL" clId="{643333B9-BEDC-4E0D-AD25-41A2DC1C56BE}" dt="2018-08-27T17:43:36.950" v="132" actId="2696"/>
        <pc:sldMkLst>
          <pc:docMk/>
          <pc:sldMk cId="646177477" sldId="358"/>
        </pc:sldMkLst>
      </pc:sldChg>
      <pc:sldChg chg="del">
        <pc:chgData name="Becky Mann" userId="eb467d60-cff5-406f-b4ef-6c0aacb48478" providerId="ADAL" clId="{643333B9-BEDC-4E0D-AD25-41A2DC1C56BE}" dt="2018-08-27T17:43:36.980" v="133" actId="2696"/>
        <pc:sldMkLst>
          <pc:docMk/>
          <pc:sldMk cId="1174526308" sldId="359"/>
        </pc:sldMkLst>
      </pc:sldChg>
      <pc:sldChg chg="del">
        <pc:chgData name="Becky Mann" userId="eb467d60-cff5-406f-b4ef-6c0aacb48478" providerId="ADAL" clId="{643333B9-BEDC-4E0D-AD25-41A2DC1C56BE}" dt="2018-08-27T17:43:37.010" v="134" actId="2696"/>
        <pc:sldMkLst>
          <pc:docMk/>
          <pc:sldMk cId="733403810" sldId="360"/>
        </pc:sldMkLst>
      </pc:sldChg>
      <pc:sldChg chg="del">
        <pc:chgData name="Becky Mann" userId="eb467d60-cff5-406f-b4ef-6c0aacb48478" providerId="ADAL" clId="{643333B9-BEDC-4E0D-AD25-41A2DC1C56BE}" dt="2018-08-27T17:43:37.039" v="135" actId="2696"/>
        <pc:sldMkLst>
          <pc:docMk/>
          <pc:sldMk cId="2909486730" sldId="361"/>
        </pc:sldMkLst>
      </pc:sldChg>
      <pc:sldChg chg="del">
        <pc:chgData name="Becky Mann" userId="eb467d60-cff5-406f-b4ef-6c0aacb48478" providerId="ADAL" clId="{643333B9-BEDC-4E0D-AD25-41A2DC1C56BE}" dt="2018-08-27T17:43:37.071" v="136" actId="2696"/>
        <pc:sldMkLst>
          <pc:docMk/>
          <pc:sldMk cId="1743209285" sldId="362"/>
        </pc:sldMkLst>
      </pc:sldChg>
      <pc:sldChg chg="del">
        <pc:chgData name="Becky Mann" userId="eb467d60-cff5-406f-b4ef-6c0aacb48478" providerId="ADAL" clId="{643333B9-BEDC-4E0D-AD25-41A2DC1C56BE}" dt="2018-08-27T17:43:37.104" v="137" actId="2696"/>
        <pc:sldMkLst>
          <pc:docMk/>
          <pc:sldMk cId="306591123" sldId="363"/>
        </pc:sldMkLst>
      </pc:sldChg>
      <pc:sldChg chg="del">
        <pc:chgData name="Becky Mann" userId="eb467d60-cff5-406f-b4ef-6c0aacb48478" providerId="ADAL" clId="{643333B9-BEDC-4E0D-AD25-41A2DC1C56BE}" dt="2018-08-27T17:43:37.133" v="138" actId="2696"/>
        <pc:sldMkLst>
          <pc:docMk/>
          <pc:sldMk cId="1277440044" sldId="364"/>
        </pc:sldMkLst>
      </pc:sldChg>
      <pc:sldChg chg="del">
        <pc:chgData name="Becky Mann" userId="eb467d60-cff5-406f-b4ef-6c0aacb48478" providerId="ADAL" clId="{643333B9-BEDC-4E0D-AD25-41A2DC1C56BE}" dt="2018-08-27T17:43:37.163" v="139" actId="2696"/>
        <pc:sldMkLst>
          <pc:docMk/>
          <pc:sldMk cId="599626265" sldId="365"/>
        </pc:sldMkLst>
      </pc:sldChg>
      <pc:sldChg chg="del">
        <pc:chgData name="Becky Mann" userId="eb467d60-cff5-406f-b4ef-6c0aacb48478" providerId="ADAL" clId="{643333B9-BEDC-4E0D-AD25-41A2DC1C56BE}" dt="2018-08-27T17:43:37.195" v="140" actId="2696"/>
        <pc:sldMkLst>
          <pc:docMk/>
          <pc:sldMk cId="4187363631" sldId="366"/>
        </pc:sldMkLst>
      </pc:sldChg>
      <pc:sldChg chg="del">
        <pc:chgData name="Becky Mann" userId="eb467d60-cff5-406f-b4ef-6c0aacb48478" providerId="ADAL" clId="{643333B9-BEDC-4E0D-AD25-41A2DC1C56BE}" dt="2018-08-27T17:43:37.229" v="141" actId="2696"/>
        <pc:sldMkLst>
          <pc:docMk/>
          <pc:sldMk cId="2832143717" sldId="367"/>
        </pc:sldMkLst>
      </pc:sldChg>
      <pc:sldChg chg="del">
        <pc:chgData name="Becky Mann" userId="eb467d60-cff5-406f-b4ef-6c0aacb48478" providerId="ADAL" clId="{643333B9-BEDC-4E0D-AD25-41A2DC1C56BE}" dt="2018-08-27T17:43:37.261" v="142" actId="2696"/>
        <pc:sldMkLst>
          <pc:docMk/>
          <pc:sldMk cId="147050791" sldId="368"/>
        </pc:sldMkLst>
      </pc:sldChg>
      <pc:sldChg chg="del">
        <pc:chgData name="Becky Mann" userId="eb467d60-cff5-406f-b4ef-6c0aacb48478" providerId="ADAL" clId="{643333B9-BEDC-4E0D-AD25-41A2DC1C56BE}" dt="2018-08-27T17:43:37.300" v="143" actId="2696"/>
        <pc:sldMkLst>
          <pc:docMk/>
          <pc:sldMk cId="1093469834" sldId="369"/>
        </pc:sldMkLst>
      </pc:sldChg>
      <pc:sldChg chg="del">
        <pc:chgData name="Becky Mann" userId="eb467d60-cff5-406f-b4ef-6c0aacb48478" providerId="ADAL" clId="{643333B9-BEDC-4E0D-AD25-41A2DC1C56BE}" dt="2018-08-27T17:43:37.446" v="148" actId="2696"/>
        <pc:sldMkLst>
          <pc:docMk/>
          <pc:sldMk cId="810676959" sldId="370"/>
        </pc:sldMkLst>
      </pc:sldChg>
      <pc:sldChg chg="del">
        <pc:chgData name="Becky Mann" userId="eb467d60-cff5-406f-b4ef-6c0aacb48478" providerId="ADAL" clId="{643333B9-BEDC-4E0D-AD25-41A2DC1C56BE}" dt="2018-08-27T17:43:37.474" v="149" actId="2696"/>
        <pc:sldMkLst>
          <pc:docMk/>
          <pc:sldMk cId="124110649" sldId="371"/>
        </pc:sldMkLst>
      </pc:sldChg>
      <pc:sldChg chg="del">
        <pc:chgData name="Becky Mann" userId="eb467d60-cff5-406f-b4ef-6c0aacb48478" providerId="ADAL" clId="{643333B9-BEDC-4E0D-AD25-41A2DC1C56BE}" dt="2018-08-27T17:43:37.507" v="150" actId="2696"/>
        <pc:sldMkLst>
          <pc:docMk/>
          <pc:sldMk cId="4232753847" sldId="372"/>
        </pc:sldMkLst>
      </pc:sldChg>
      <pc:sldChg chg="del">
        <pc:chgData name="Becky Mann" userId="eb467d60-cff5-406f-b4ef-6c0aacb48478" providerId="ADAL" clId="{643333B9-BEDC-4E0D-AD25-41A2DC1C56BE}" dt="2018-08-27T17:43:37.533" v="151" actId="2696"/>
        <pc:sldMkLst>
          <pc:docMk/>
          <pc:sldMk cId="2746464866" sldId="373"/>
        </pc:sldMkLst>
      </pc:sldChg>
      <pc:sldChg chg="del">
        <pc:chgData name="Becky Mann" userId="eb467d60-cff5-406f-b4ef-6c0aacb48478" providerId="ADAL" clId="{643333B9-BEDC-4E0D-AD25-41A2DC1C56BE}" dt="2018-08-27T17:43:37.563" v="152" actId="2696"/>
        <pc:sldMkLst>
          <pc:docMk/>
          <pc:sldMk cId="2786000207" sldId="374"/>
        </pc:sldMkLst>
      </pc:sldChg>
      <pc:sldChg chg="del">
        <pc:chgData name="Becky Mann" userId="eb467d60-cff5-406f-b4ef-6c0aacb48478" providerId="ADAL" clId="{643333B9-BEDC-4E0D-AD25-41A2DC1C56BE}" dt="2018-08-27T17:43:37.593" v="153" actId="2696"/>
        <pc:sldMkLst>
          <pc:docMk/>
          <pc:sldMk cId="1183842657" sldId="375"/>
        </pc:sldMkLst>
      </pc:sldChg>
      <pc:sldChg chg="del">
        <pc:chgData name="Becky Mann" userId="eb467d60-cff5-406f-b4ef-6c0aacb48478" providerId="ADAL" clId="{643333B9-BEDC-4E0D-AD25-41A2DC1C56BE}" dt="2018-08-27T17:43:37.627" v="154" actId="2696"/>
        <pc:sldMkLst>
          <pc:docMk/>
          <pc:sldMk cId="1786481513" sldId="376"/>
        </pc:sldMkLst>
      </pc:sldChg>
      <pc:sldChg chg="del">
        <pc:chgData name="Becky Mann" userId="eb467d60-cff5-406f-b4ef-6c0aacb48478" providerId="ADAL" clId="{643333B9-BEDC-4E0D-AD25-41A2DC1C56BE}" dt="2018-08-27T17:43:37.655" v="155" actId="2696"/>
        <pc:sldMkLst>
          <pc:docMk/>
          <pc:sldMk cId="458366570" sldId="377"/>
        </pc:sldMkLst>
      </pc:sldChg>
      <pc:sldChg chg="del">
        <pc:chgData name="Becky Mann" userId="eb467d60-cff5-406f-b4ef-6c0aacb48478" providerId="ADAL" clId="{643333B9-BEDC-4E0D-AD25-41A2DC1C56BE}" dt="2018-08-27T17:43:37.683" v="156" actId="2696"/>
        <pc:sldMkLst>
          <pc:docMk/>
          <pc:sldMk cId="1142040272" sldId="378"/>
        </pc:sldMkLst>
      </pc:sldChg>
      <pc:sldChg chg="del">
        <pc:chgData name="Becky Mann" userId="eb467d60-cff5-406f-b4ef-6c0aacb48478" providerId="ADAL" clId="{643333B9-BEDC-4E0D-AD25-41A2DC1C56BE}" dt="2018-08-27T17:43:37.710" v="157" actId="2696"/>
        <pc:sldMkLst>
          <pc:docMk/>
          <pc:sldMk cId="1067749395" sldId="379"/>
        </pc:sldMkLst>
      </pc:sldChg>
      <pc:sldChg chg="del">
        <pc:chgData name="Becky Mann" userId="eb467d60-cff5-406f-b4ef-6c0aacb48478" providerId="ADAL" clId="{643333B9-BEDC-4E0D-AD25-41A2DC1C56BE}" dt="2018-08-27T17:43:37.735" v="158" actId="2696"/>
        <pc:sldMkLst>
          <pc:docMk/>
          <pc:sldMk cId="156482934" sldId="380"/>
        </pc:sldMkLst>
      </pc:sldChg>
      <pc:sldChg chg="del">
        <pc:chgData name="Becky Mann" userId="eb467d60-cff5-406f-b4ef-6c0aacb48478" providerId="ADAL" clId="{643333B9-BEDC-4E0D-AD25-41A2DC1C56BE}" dt="2018-08-27T17:43:37.769" v="159" actId="2696"/>
        <pc:sldMkLst>
          <pc:docMk/>
          <pc:sldMk cId="779547280" sldId="381"/>
        </pc:sldMkLst>
      </pc:sldChg>
      <pc:sldChg chg="del">
        <pc:chgData name="Becky Mann" userId="eb467d60-cff5-406f-b4ef-6c0aacb48478" providerId="ADAL" clId="{643333B9-BEDC-4E0D-AD25-41A2DC1C56BE}" dt="2018-08-27T17:43:37.806" v="160" actId="2696"/>
        <pc:sldMkLst>
          <pc:docMk/>
          <pc:sldMk cId="4075920877" sldId="382"/>
        </pc:sldMkLst>
      </pc:sldChg>
      <pc:sldChg chg="del">
        <pc:chgData name="Becky Mann" userId="eb467d60-cff5-406f-b4ef-6c0aacb48478" providerId="ADAL" clId="{643333B9-BEDC-4E0D-AD25-41A2DC1C56BE}" dt="2018-08-27T17:43:37.949" v="165" actId="2696"/>
        <pc:sldMkLst>
          <pc:docMk/>
          <pc:sldMk cId="100985728" sldId="383"/>
        </pc:sldMkLst>
      </pc:sldChg>
      <pc:sldChg chg="del">
        <pc:chgData name="Becky Mann" userId="eb467d60-cff5-406f-b4ef-6c0aacb48478" providerId="ADAL" clId="{643333B9-BEDC-4E0D-AD25-41A2DC1C56BE}" dt="2018-08-27T17:43:37.973" v="166" actId="2696"/>
        <pc:sldMkLst>
          <pc:docMk/>
          <pc:sldMk cId="2414047224" sldId="384"/>
        </pc:sldMkLst>
      </pc:sldChg>
      <pc:sldChg chg="del">
        <pc:chgData name="Becky Mann" userId="eb467d60-cff5-406f-b4ef-6c0aacb48478" providerId="ADAL" clId="{643333B9-BEDC-4E0D-AD25-41A2DC1C56BE}" dt="2018-08-27T17:43:37.996" v="167" actId="2696"/>
        <pc:sldMkLst>
          <pc:docMk/>
          <pc:sldMk cId="403897518" sldId="385"/>
        </pc:sldMkLst>
      </pc:sldChg>
      <pc:sldChg chg="del">
        <pc:chgData name="Becky Mann" userId="eb467d60-cff5-406f-b4ef-6c0aacb48478" providerId="ADAL" clId="{643333B9-BEDC-4E0D-AD25-41A2DC1C56BE}" dt="2018-08-27T17:43:38.030" v="168" actId="2696"/>
        <pc:sldMkLst>
          <pc:docMk/>
          <pc:sldMk cId="3839513269" sldId="386"/>
        </pc:sldMkLst>
      </pc:sldChg>
      <pc:sldChg chg="del">
        <pc:chgData name="Becky Mann" userId="eb467d60-cff5-406f-b4ef-6c0aacb48478" providerId="ADAL" clId="{643333B9-BEDC-4E0D-AD25-41A2DC1C56BE}" dt="2018-08-27T17:43:38.113" v="171" actId="2696"/>
        <pc:sldMkLst>
          <pc:docMk/>
          <pc:sldMk cId="580810785" sldId="387"/>
        </pc:sldMkLst>
      </pc:sldChg>
      <pc:sldChg chg="del">
        <pc:chgData name="Becky Mann" userId="eb467d60-cff5-406f-b4ef-6c0aacb48478" providerId="ADAL" clId="{643333B9-BEDC-4E0D-AD25-41A2DC1C56BE}" dt="2018-08-27T17:43:38.059" v="169" actId="2696"/>
        <pc:sldMkLst>
          <pc:docMk/>
          <pc:sldMk cId="3276670665" sldId="388"/>
        </pc:sldMkLst>
      </pc:sldChg>
      <pc:sldChg chg="del">
        <pc:chgData name="Becky Mann" userId="eb467d60-cff5-406f-b4ef-6c0aacb48478" providerId="ADAL" clId="{643333B9-BEDC-4E0D-AD25-41A2DC1C56BE}" dt="2018-08-27T17:43:38.085" v="170" actId="2696"/>
        <pc:sldMkLst>
          <pc:docMk/>
          <pc:sldMk cId="1526239067" sldId="389"/>
        </pc:sldMkLst>
      </pc:sldChg>
      <pc:sldChg chg="del">
        <pc:chgData name="Becky Mann" userId="eb467d60-cff5-406f-b4ef-6c0aacb48478" providerId="ADAL" clId="{643333B9-BEDC-4E0D-AD25-41A2DC1C56BE}" dt="2018-08-27T17:43:38.142" v="172" actId="2696"/>
        <pc:sldMkLst>
          <pc:docMk/>
          <pc:sldMk cId="1668048944" sldId="390"/>
        </pc:sldMkLst>
      </pc:sldChg>
      <pc:sldChg chg="del">
        <pc:chgData name="Becky Mann" userId="eb467d60-cff5-406f-b4ef-6c0aacb48478" providerId="ADAL" clId="{643333B9-BEDC-4E0D-AD25-41A2DC1C56BE}" dt="2018-08-27T17:43:38.167" v="173" actId="2696"/>
        <pc:sldMkLst>
          <pc:docMk/>
          <pc:sldMk cId="3069969971" sldId="391"/>
        </pc:sldMkLst>
      </pc:sldChg>
      <pc:sldChg chg="del">
        <pc:chgData name="Becky Mann" userId="eb467d60-cff5-406f-b4ef-6c0aacb48478" providerId="ADAL" clId="{643333B9-BEDC-4E0D-AD25-41A2DC1C56BE}" dt="2018-08-27T17:43:38.196" v="174" actId="2696"/>
        <pc:sldMkLst>
          <pc:docMk/>
          <pc:sldMk cId="3666778671" sldId="392"/>
        </pc:sldMkLst>
      </pc:sldChg>
      <pc:sldChg chg="del">
        <pc:chgData name="Becky Mann" userId="eb467d60-cff5-406f-b4ef-6c0aacb48478" providerId="ADAL" clId="{643333B9-BEDC-4E0D-AD25-41A2DC1C56BE}" dt="2018-08-27T17:43:38.219" v="175" actId="2696"/>
        <pc:sldMkLst>
          <pc:docMk/>
          <pc:sldMk cId="653740224" sldId="394"/>
        </pc:sldMkLst>
      </pc:sldChg>
      <pc:sldChg chg="del">
        <pc:chgData name="Becky Mann" userId="eb467d60-cff5-406f-b4ef-6c0aacb48478" providerId="ADAL" clId="{643333B9-BEDC-4E0D-AD25-41A2DC1C56BE}" dt="2018-08-27T17:43:38.250" v="176" actId="2696"/>
        <pc:sldMkLst>
          <pc:docMk/>
          <pc:sldMk cId="3811986630" sldId="395"/>
        </pc:sldMkLst>
      </pc:sldChg>
      <pc:sldChg chg="del">
        <pc:chgData name="Becky Mann" userId="eb467d60-cff5-406f-b4ef-6c0aacb48478" providerId="ADAL" clId="{643333B9-BEDC-4E0D-AD25-41A2DC1C56BE}" dt="2018-08-27T17:43:38.277" v="177" actId="2696"/>
        <pc:sldMkLst>
          <pc:docMk/>
          <pc:sldMk cId="4252619422" sldId="396"/>
        </pc:sldMkLst>
      </pc:sldChg>
      <pc:sldChg chg="del">
        <pc:chgData name="Becky Mann" userId="eb467d60-cff5-406f-b4ef-6c0aacb48478" providerId="ADAL" clId="{643333B9-BEDC-4E0D-AD25-41A2DC1C56BE}" dt="2018-08-27T17:43:38.307" v="178" actId="2696"/>
        <pc:sldMkLst>
          <pc:docMk/>
          <pc:sldMk cId="218590653" sldId="397"/>
        </pc:sldMkLst>
      </pc:sldChg>
      <pc:sldChg chg="del">
        <pc:chgData name="Becky Mann" userId="eb467d60-cff5-406f-b4ef-6c0aacb48478" providerId="ADAL" clId="{643333B9-BEDC-4E0D-AD25-41A2DC1C56BE}" dt="2018-08-27T17:43:38.333" v="179" actId="2696"/>
        <pc:sldMkLst>
          <pc:docMk/>
          <pc:sldMk cId="3952487807" sldId="398"/>
        </pc:sldMkLst>
      </pc:sldChg>
      <pc:sldChg chg="del">
        <pc:chgData name="Becky Mann" userId="eb467d60-cff5-406f-b4ef-6c0aacb48478" providerId="ADAL" clId="{643333B9-BEDC-4E0D-AD25-41A2DC1C56BE}" dt="2018-08-27T17:43:38.357" v="180" actId="2696"/>
        <pc:sldMkLst>
          <pc:docMk/>
          <pc:sldMk cId="1426532044" sldId="399"/>
        </pc:sldMkLst>
      </pc:sldChg>
      <pc:sldChg chg="del">
        <pc:chgData name="Becky Mann" userId="eb467d60-cff5-406f-b4ef-6c0aacb48478" providerId="ADAL" clId="{643333B9-BEDC-4E0D-AD25-41A2DC1C56BE}" dt="2018-08-27T17:43:38.397" v="181" actId="2696"/>
        <pc:sldMkLst>
          <pc:docMk/>
          <pc:sldMk cId="1493777223" sldId="400"/>
        </pc:sldMkLst>
      </pc:sldChg>
      <pc:sldChg chg="del">
        <pc:chgData name="Becky Mann" userId="eb467d60-cff5-406f-b4ef-6c0aacb48478" providerId="ADAL" clId="{643333B9-BEDC-4E0D-AD25-41A2DC1C56BE}" dt="2018-08-27T17:43:38.525" v="186" actId="2696"/>
        <pc:sldMkLst>
          <pc:docMk/>
          <pc:sldMk cId="2133058261" sldId="401"/>
        </pc:sldMkLst>
      </pc:sldChg>
      <pc:sldChg chg="del">
        <pc:chgData name="Becky Mann" userId="eb467d60-cff5-406f-b4ef-6c0aacb48478" providerId="ADAL" clId="{643333B9-BEDC-4E0D-AD25-41A2DC1C56BE}" dt="2018-08-27T17:43:38.548" v="187" actId="2696"/>
        <pc:sldMkLst>
          <pc:docMk/>
          <pc:sldMk cId="549680128" sldId="402"/>
        </pc:sldMkLst>
      </pc:sldChg>
      <pc:sldChg chg="del">
        <pc:chgData name="Becky Mann" userId="eb467d60-cff5-406f-b4ef-6c0aacb48478" providerId="ADAL" clId="{643333B9-BEDC-4E0D-AD25-41A2DC1C56BE}" dt="2018-08-27T17:43:38.575" v="188" actId="2696"/>
        <pc:sldMkLst>
          <pc:docMk/>
          <pc:sldMk cId="1052748168" sldId="403"/>
        </pc:sldMkLst>
      </pc:sldChg>
      <pc:sldChg chg="del">
        <pc:chgData name="Becky Mann" userId="eb467d60-cff5-406f-b4ef-6c0aacb48478" providerId="ADAL" clId="{643333B9-BEDC-4E0D-AD25-41A2DC1C56BE}" dt="2018-08-27T17:43:38.602" v="189" actId="2696"/>
        <pc:sldMkLst>
          <pc:docMk/>
          <pc:sldMk cId="1528606139" sldId="404"/>
        </pc:sldMkLst>
      </pc:sldChg>
      <pc:sldChg chg="del">
        <pc:chgData name="Becky Mann" userId="eb467d60-cff5-406f-b4ef-6c0aacb48478" providerId="ADAL" clId="{643333B9-BEDC-4E0D-AD25-41A2DC1C56BE}" dt="2018-08-27T17:43:38.632" v="190" actId="2696"/>
        <pc:sldMkLst>
          <pc:docMk/>
          <pc:sldMk cId="2725679034" sldId="405"/>
        </pc:sldMkLst>
      </pc:sldChg>
      <pc:sldChg chg="del">
        <pc:chgData name="Becky Mann" userId="eb467d60-cff5-406f-b4ef-6c0aacb48478" providerId="ADAL" clId="{643333B9-BEDC-4E0D-AD25-41A2DC1C56BE}" dt="2018-08-27T17:43:38.668" v="191" actId="2696"/>
        <pc:sldMkLst>
          <pc:docMk/>
          <pc:sldMk cId="1676435428" sldId="406"/>
        </pc:sldMkLst>
      </pc:sldChg>
      <pc:sldChg chg="del">
        <pc:chgData name="Becky Mann" userId="eb467d60-cff5-406f-b4ef-6c0aacb48478" providerId="ADAL" clId="{643333B9-BEDC-4E0D-AD25-41A2DC1C56BE}" dt="2018-08-27T17:43:38.693" v="192" actId="2696"/>
        <pc:sldMkLst>
          <pc:docMk/>
          <pc:sldMk cId="1588431064" sldId="407"/>
        </pc:sldMkLst>
      </pc:sldChg>
      <pc:sldChg chg="del">
        <pc:chgData name="Becky Mann" userId="eb467d60-cff5-406f-b4ef-6c0aacb48478" providerId="ADAL" clId="{643333B9-BEDC-4E0D-AD25-41A2DC1C56BE}" dt="2018-08-27T17:43:38.718" v="193" actId="2696"/>
        <pc:sldMkLst>
          <pc:docMk/>
          <pc:sldMk cId="213056216" sldId="408"/>
        </pc:sldMkLst>
      </pc:sldChg>
      <pc:sldChg chg="del">
        <pc:chgData name="Becky Mann" userId="eb467d60-cff5-406f-b4ef-6c0aacb48478" providerId="ADAL" clId="{643333B9-BEDC-4E0D-AD25-41A2DC1C56BE}" dt="2018-08-27T17:43:38.751" v="194" actId="2696"/>
        <pc:sldMkLst>
          <pc:docMk/>
          <pc:sldMk cId="2165304213" sldId="409"/>
        </pc:sldMkLst>
      </pc:sldChg>
      <pc:sldChg chg="del">
        <pc:chgData name="Becky Mann" userId="eb467d60-cff5-406f-b4ef-6c0aacb48478" providerId="ADAL" clId="{643333B9-BEDC-4E0D-AD25-41A2DC1C56BE}" dt="2018-08-27T17:43:38.782" v="195" actId="2696"/>
        <pc:sldMkLst>
          <pc:docMk/>
          <pc:sldMk cId="1333485679" sldId="410"/>
        </pc:sldMkLst>
      </pc:sldChg>
      <pc:sldChg chg="del">
        <pc:chgData name="Becky Mann" userId="eb467d60-cff5-406f-b4ef-6c0aacb48478" providerId="ADAL" clId="{643333B9-BEDC-4E0D-AD25-41A2DC1C56BE}" dt="2018-08-27T17:43:38.813" v="196" actId="2696"/>
        <pc:sldMkLst>
          <pc:docMk/>
          <pc:sldMk cId="1966783635" sldId="411"/>
        </pc:sldMkLst>
      </pc:sldChg>
      <pc:sldChg chg="del">
        <pc:chgData name="Becky Mann" userId="eb467d60-cff5-406f-b4ef-6c0aacb48478" providerId="ADAL" clId="{643333B9-BEDC-4E0D-AD25-41A2DC1C56BE}" dt="2018-08-27T17:43:38.835" v="197" actId="2696"/>
        <pc:sldMkLst>
          <pc:docMk/>
          <pc:sldMk cId="2439636304" sldId="412"/>
        </pc:sldMkLst>
      </pc:sldChg>
      <pc:sldChg chg="del">
        <pc:chgData name="Becky Mann" userId="eb467d60-cff5-406f-b4ef-6c0aacb48478" providerId="ADAL" clId="{643333B9-BEDC-4E0D-AD25-41A2DC1C56BE}" dt="2018-08-27T17:43:38.864" v="198" actId="2696"/>
        <pc:sldMkLst>
          <pc:docMk/>
          <pc:sldMk cId="3067068883" sldId="413"/>
        </pc:sldMkLst>
      </pc:sldChg>
      <pc:sldChg chg="del">
        <pc:chgData name="Becky Mann" userId="eb467d60-cff5-406f-b4ef-6c0aacb48478" providerId="ADAL" clId="{643333B9-BEDC-4E0D-AD25-41A2DC1C56BE}" dt="2018-08-27T17:43:38.894" v="199" actId="2696"/>
        <pc:sldMkLst>
          <pc:docMk/>
          <pc:sldMk cId="3735779870" sldId="414"/>
        </pc:sldMkLst>
      </pc:sldChg>
      <pc:sldChg chg="del">
        <pc:chgData name="Becky Mann" userId="eb467d60-cff5-406f-b4ef-6c0aacb48478" providerId="ADAL" clId="{643333B9-BEDC-4E0D-AD25-41A2DC1C56BE}" dt="2018-08-27T17:43:38.921" v="200" actId="2696"/>
        <pc:sldMkLst>
          <pc:docMk/>
          <pc:sldMk cId="3840062188" sldId="415"/>
        </pc:sldMkLst>
      </pc:sldChg>
      <pc:sldChg chg="del">
        <pc:chgData name="Becky Mann" userId="eb467d60-cff5-406f-b4ef-6c0aacb48478" providerId="ADAL" clId="{643333B9-BEDC-4E0D-AD25-41A2DC1C56BE}" dt="2018-08-27T17:43:38.949" v="201" actId="2696"/>
        <pc:sldMkLst>
          <pc:docMk/>
          <pc:sldMk cId="2231767421" sldId="416"/>
        </pc:sldMkLst>
      </pc:sldChg>
      <pc:sldChg chg="del">
        <pc:chgData name="Becky Mann" userId="eb467d60-cff5-406f-b4ef-6c0aacb48478" providerId="ADAL" clId="{643333B9-BEDC-4E0D-AD25-41A2DC1C56BE}" dt="2018-08-27T17:43:38.979" v="202" actId="2696"/>
        <pc:sldMkLst>
          <pc:docMk/>
          <pc:sldMk cId="1173372153" sldId="417"/>
        </pc:sldMkLst>
      </pc:sldChg>
      <pc:sldChg chg="del">
        <pc:chgData name="Becky Mann" userId="eb467d60-cff5-406f-b4ef-6c0aacb48478" providerId="ADAL" clId="{643333B9-BEDC-4E0D-AD25-41A2DC1C56BE}" dt="2018-08-27T17:43:39.015" v="203" actId="2696"/>
        <pc:sldMkLst>
          <pc:docMk/>
          <pc:sldMk cId="4252594330" sldId="418"/>
        </pc:sldMkLst>
      </pc:sldChg>
      <pc:sldChg chg="del">
        <pc:chgData name="Becky Mann" userId="eb467d60-cff5-406f-b4ef-6c0aacb48478" providerId="ADAL" clId="{643333B9-BEDC-4E0D-AD25-41A2DC1C56BE}" dt="2018-08-27T17:43:39.144" v="208" actId="2696"/>
        <pc:sldMkLst>
          <pc:docMk/>
          <pc:sldMk cId="897927216" sldId="419"/>
        </pc:sldMkLst>
      </pc:sldChg>
      <pc:sldChg chg="del">
        <pc:chgData name="Becky Mann" userId="eb467d60-cff5-406f-b4ef-6c0aacb48478" providerId="ADAL" clId="{643333B9-BEDC-4E0D-AD25-41A2DC1C56BE}" dt="2018-08-27T17:43:39.170" v="209" actId="2696"/>
        <pc:sldMkLst>
          <pc:docMk/>
          <pc:sldMk cId="1709576801" sldId="420"/>
        </pc:sldMkLst>
      </pc:sldChg>
      <pc:sldChg chg="del">
        <pc:chgData name="Becky Mann" userId="eb467d60-cff5-406f-b4ef-6c0aacb48478" providerId="ADAL" clId="{643333B9-BEDC-4E0D-AD25-41A2DC1C56BE}" dt="2018-08-27T17:43:39.192" v="210" actId="2696"/>
        <pc:sldMkLst>
          <pc:docMk/>
          <pc:sldMk cId="532547650" sldId="421"/>
        </pc:sldMkLst>
      </pc:sldChg>
      <pc:sldChg chg="del">
        <pc:chgData name="Becky Mann" userId="eb467d60-cff5-406f-b4ef-6c0aacb48478" providerId="ADAL" clId="{643333B9-BEDC-4E0D-AD25-41A2DC1C56BE}" dt="2018-08-27T17:43:39.217" v="211" actId="2696"/>
        <pc:sldMkLst>
          <pc:docMk/>
          <pc:sldMk cId="1648694189" sldId="422"/>
        </pc:sldMkLst>
      </pc:sldChg>
      <pc:sldChg chg="del">
        <pc:chgData name="Becky Mann" userId="eb467d60-cff5-406f-b4ef-6c0aacb48478" providerId="ADAL" clId="{643333B9-BEDC-4E0D-AD25-41A2DC1C56BE}" dt="2018-08-27T17:43:39.241" v="212" actId="2696"/>
        <pc:sldMkLst>
          <pc:docMk/>
          <pc:sldMk cId="3187844877" sldId="423"/>
        </pc:sldMkLst>
      </pc:sldChg>
      <pc:sldChg chg="del">
        <pc:chgData name="Becky Mann" userId="eb467d60-cff5-406f-b4ef-6c0aacb48478" providerId="ADAL" clId="{643333B9-BEDC-4E0D-AD25-41A2DC1C56BE}" dt="2018-08-27T17:43:39.261" v="213" actId="2696"/>
        <pc:sldMkLst>
          <pc:docMk/>
          <pc:sldMk cId="2489896878" sldId="424"/>
        </pc:sldMkLst>
      </pc:sldChg>
      <pc:sldChg chg="del">
        <pc:chgData name="Becky Mann" userId="eb467d60-cff5-406f-b4ef-6c0aacb48478" providerId="ADAL" clId="{643333B9-BEDC-4E0D-AD25-41A2DC1C56BE}" dt="2018-08-27T17:43:39.285" v="214" actId="2696"/>
        <pc:sldMkLst>
          <pc:docMk/>
          <pc:sldMk cId="592691565" sldId="425"/>
        </pc:sldMkLst>
      </pc:sldChg>
      <pc:sldChg chg="del">
        <pc:chgData name="Becky Mann" userId="eb467d60-cff5-406f-b4ef-6c0aacb48478" providerId="ADAL" clId="{643333B9-BEDC-4E0D-AD25-41A2DC1C56BE}" dt="2018-08-27T17:43:39.308" v="215" actId="2696"/>
        <pc:sldMkLst>
          <pc:docMk/>
          <pc:sldMk cId="1198362573" sldId="426"/>
        </pc:sldMkLst>
      </pc:sldChg>
      <pc:sldChg chg="del">
        <pc:chgData name="Becky Mann" userId="eb467d60-cff5-406f-b4ef-6c0aacb48478" providerId="ADAL" clId="{643333B9-BEDC-4E0D-AD25-41A2DC1C56BE}" dt="2018-08-27T17:43:39.332" v="216" actId="2696"/>
        <pc:sldMkLst>
          <pc:docMk/>
          <pc:sldMk cId="2846104994" sldId="427"/>
        </pc:sldMkLst>
      </pc:sldChg>
      <pc:sldChg chg="del">
        <pc:chgData name="Becky Mann" userId="eb467d60-cff5-406f-b4ef-6c0aacb48478" providerId="ADAL" clId="{643333B9-BEDC-4E0D-AD25-41A2DC1C56BE}" dt="2018-08-27T17:43:39.361" v="217" actId="2696"/>
        <pc:sldMkLst>
          <pc:docMk/>
          <pc:sldMk cId="1522275279" sldId="428"/>
        </pc:sldMkLst>
      </pc:sldChg>
      <pc:sldChg chg="del">
        <pc:chgData name="Becky Mann" userId="eb467d60-cff5-406f-b4ef-6c0aacb48478" providerId="ADAL" clId="{643333B9-BEDC-4E0D-AD25-41A2DC1C56BE}" dt="2018-08-27T17:43:39.387" v="218" actId="2696"/>
        <pc:sldMkLst>
          <pc:docMk/>
          <pc:sldMk cId="1386971099" sldId="429"/>
        </pc:sldMkLst>
      </pc:sldChg>
      <pc:sldChg chg="del">
        <pc:chgData name="Becky Mann" userId="eb467d60-cff5-406f-b4ef-6c0aacb48478" providerId="ADAL" clId="{643333B9-BEDC-4E0D-AD25-41A2DC1C56BE}" dt="2018-08-27T17:43:39.419" v="219" actId="2696"/>
        <pc:sldMkLst>
          <pc:docMk/>
          <pc:sldMk cId="3168881064" sldId="430"/>
        </pc:sldMkLst>
      </pc:sldChg>
      <pc:sldChg chg="del">
        <pc:chgData name="Becky Mann" userId="eb467d60-cff5-406f-b4ef-6c0aacb48478" providerId="ADAL" clId="{643333B9-BEDC-4E0D-AD25-41A2DC1C56BE}" dt="2018-08-27T17:43:39.444" v="220" actId="2696"/>
        <pc:sldMkLst>
          <pc:docMk/>
          <pc:sldMk cId="2814655718" sldId="431"/>
        </pc:sldMkLst>
      </pc:sldChg>
      <pc:sldChg chg="del">
        <pc:chgData name="Becky Mann" userId="eb467d60-cff5-406f-b4ef-6c0aacb48478" providerId="ADAL" clId="{643333B9-BEDC-4E0D-AD25-41A2DC1C56BE}" dt="2018-08-27T17:43:39.468" v="221" actId="2696"/>
        <pc:sldMkLst>
          <pc:docMk/>
          <pc:sldMk cId="2986897129" sldId="432"/>
        </pc:sldMkLst>
      </pc:sldChg>
      <pc:sldChg chg="del">
        <pc:chgData name="Becky Mann" userId="eb467d60-cff5-406f-b4ef-6c0aacb48478" providerId="ADAL" clId="{643333B9-BEDC-4E0D-AD25-41A2DC1C56BE}" dt="2018-08-27T17:43:39.493" v="222" actId="2696"/>
        <pc:sldMkLst>
          <pc:docMk/>
          <pc:sldMk cId="4093698988" sldId="433"/>
        </pc:sldMkLst>
      </pc:sldChg>
      <pc:sldChg chg="del">
        <pc:chgData name="Becky Mann" userId="eb467d60-cff5-406f-b4ef-6c0aacb48478" providerId="ADAL" clId="{643333B9-BEDC-4E0D-AD25-41A2DC1C56BE}" dt="2018-08-27T17:43:39.516" v="223" actId="2696"/>
        <pc:sldMkLst>
          <pc:docMk/>
          <pc:sldMk cId="1313515646" sldId="434"/>
        </pc:sldMkLst>
      </pc:sldChg>
      <pc:sldChg chg="del">
        <pc:chgData name="Becky Mann" userId="eb467d60-cff5-406f-b4ef-6c0aacb48478" providerId="ADAL" clId="{643333B9-BEDC-4E0D-AD25-41A2DC1C56BE}" dt="2018-08-27T17:43:39.545" v="224" actId="2696"/>
        <pc:sldMkLst>
          <pc:docMk/>
          <pc:sldMk cId="3549605217" sldId="435"/>
        </pc:sldMkLst>
      </pc:sldChg>
      <pc:sldChg chg="del">
        <pc:chgData name="Becky Mann" userId="eb467d60-cff5-406f-b4ef-6c0aacb48478" providerId="ADAL" clId="{643333B9-BEDC-4E0D-AD25-41A2DC1C56BE}" dt="2018-08-27T17:43:39.569" v="225" actId="2696"/>
        <pc:sldMkLst>
          <pc:docMk/>
          <pc:sldMk cId="2443768446" sldId="436"/>
        </pc:sldMkLst>
      </pc:sldChg>
      <pc:sldChg chg="del">
        <pc:chgData name="Becky Mann" userId="eb467d60-cff5-406f-b4ef-6c0aacb48478" providerId="ADAL" clId="{643333B9-BEDC-4E0D-AD25-41A2DC1C56BE}" dt="2018-08-27T17:43:39.608" v="226" actId="2696"/>
        <pc:sldMkLst>
          <pc:docMk/>
          <pc:sldMk cId="1314275521" sldId="437"/>
        </pc:sldMkLst>
      </pc:sldChg>
      <pc:sldChg chg="del">
        <pc:chgData name="Becky Mann" userId="eb467d60-cff5-406f-b4ef-6c0aacb48478" providerId="ADAL" clId="{643333B9-BEDC-4E0D-AD25-41A2DC1C56BE}" dt="2018-08-27T17:43:39.744" v="231" actId="2696"/>
        <pc:sldMkLst>
          <pc:docMk/>
          <pc:sldMk cId="2264035688" sldId="438"/>
        </pc:sldMkLst>
      </pc:sldChg>
      <pc:sldChg chg="del">
        <pc:chgData name="Becky Mann" userId="eb467d60-cff5-406f-b4ef-6c0aacb48478" providerId="ADAL" clId="{643333B9-BEDC-4E0D-AD25-41A2DC1C56BE}" dt="2018-08-27T17:43:39.767" v="232" actId="2696"/>
        <pc:sldMkLst>
          <pc:docMk/>
          <pc:sldMk cId="2575336051" sldId="439"/>
        </pc:sldMkLst>
      </pc:sldChg>
      <pc:sldChg chg="del">
        <pc:chgData name="Becky Mann" userId="eb467d60-cff5-406f-b4ef-6c0aacb48478" providerId="ADAL" clId="{643333B9-BEDC-4E0D-AD25-41A2DC1C56BE}" dt="2018-08-27T17:43:39.790" v="233" actId="2696"/>
        <pc:sldMkLst>
          <pc:docMk/>
          <pc:sldMk cId="3671239402" sldId="440"/>
        </pc:sldMkLst>
      </pc:sldChg>
      <pc:sldChg chg="del">
        <pc:chgData name="Becky Mann" userId="eb467d60-cff5-406f-b4ef-6c0aacb48478" providerId="ADAL" clId="{643333B9-BEDC-4E0D-AD25-41A2DC1C56BE}" dt="2018-08-27T17:43:39.813" v="234" actId="2696"/>
        <pc:sldMkLst>
          <pc:docMk/>
          <pc:sldMk cId="2991938536" sldId="441"/>
        </pc:sldMkLst>
      </pc:sldChg>
      <pc:sldChg chg="del">
        <pc:chgData name="Becky Mann" userId="eb467d60-cff5-406f-b4ef-6c0aacb48478" providerId="ADAL" clId="{643333B9-BEDC-4E0D-AD25-41A2DC1C56BE}" dt="2018-08-27T17:43:39.860" v="236" actId="2696"/>
        <pc:sldMkLst>
          <pc:docMk/>
          <pc:sldMk cId="3535044267" sldId="442"/>
        </pc:sldMkLst>
      </pc:sldChg>
      <pc:sldChg chg="del">
        <pc:chgData name="Becky Mann" userId="eb467d60-cff5-406f-b4ef-6c0aacb48478" providerId="ADAL" clId="{643333B9-BEDC-4E0D-AD25-41A2DC1C56BE}" dt="2018-08-27T17:43:39.930" v="238" actId="2696"/>
        <pc:sldMkLst>
          <pc:docMk/>
          <pc:sldMk cId="208215056" sldId="443"/>
        </pc:sldMkLst>
      </pc:sldChg>
      <pc:sldChg chg="del">
        <pc:chgData name="Becky Mann" userId="eb467d60-cff5-406f-b4ef-6c0aacb48478" providerId="ADAL" clId="{643333B9-BEDC-4E0D-AD25-41A2DC1C56BE}" dt="2018-08-27T17:43:39.838" v="235" actId="2696"/>
        <pc:sldMkLst>
          <pc:docMk/>
          <pc:sldMk cId="1442046283" sldId="444"/>
        </pc:sldMkLst>
      </pc:sldChg>
      <pc:sldChg chg="del">
        <pc:chgData name="Becky Mann" userId="eb467d60-cff5-406f-b4ef-6c0aacb48478" providerId="ADAL" clId="{643333B9-BEDC-4E0D-AD25-41A2DC1C56BE}" dt="2018-08-27T17:43:39.887" v="237" actId="2696"/>
        <pc:sldMkLst>
          <pc:docMk/>
          <pc:sldMk cId="2357951715" sldId="445"/>
        </pc:sldMkLst>
      </pc:sldChg>
      <pc:sldChg chg="del">
        <pc:chgData name="Becky Mann" userId="eb467d60-cff5-406f-b4ef-6c0aacb48478" providerId="ADAL" clId="{643333B9-BEDC-4E0D-AD25-41A2DC1C56BE}" dt="2018-08-27T17:43:40.066" v="243" actId="2696"/>
        <pc:sldMkLst>
          <pc:docMk/>
          <pc:sldMk cId="3533882879" sldId="446"/>
        </pc:sldMkLst>
      </pc:sldChg>
      <pc:sldChg chg="del">
        <pc:chgData name="Becky Mann" userId="eb467d60-cff5-406f-b4ef-6c0aacb48478" providerId="ADAL" clId="{643333B9-BEDC-4E0D-AD25-41A2DC1C56BE}" dt="2018-08-27T17:43:40.091" v="244" actId="2696"/>
        <pc:sldMkLst>
          <pc:docMk/>
          <pc:sldMk cId="2936844462" sldId="447"/>
        </pc:sldMkLst>
      </pc:sldChg>
      <pc:sldChg chg="del">
        <pc:chgData name="Becky Mann" userId="eb467d60-cff5-406f-b4ef-6c0aacb48478" providerId="ADAL" clId="{643333B9-BEDC-4E0D-AD25-41A2DC1C56BE}" dt="2018-08-27T17:43:40.111" v="245" actId="2696"/>
        <pc:sldMkLst>
          <pc:docMk/>
          <pc:sldMk cId="2256716733" sldId="448"/>
        </pc:sldMkLst>
      </pc:sldChg>
      <pc:sldChg chg="del">
        <pc:chgData name="Becky Mann" userId="eb467d60-cff5-406f-b4ef-6c0aacb48478" providerId="ADAL" clId="{643333B9-BEDC-4E0D-AD25-41A2DC1C56BE}" dt="2018-08-27T17:43:40.134" v="246" actId="2696"/>
        <pc:sldMkLst>
          <pc:docMk/>
          <pc:sldMk cId="1357363056" sldId="449"/>
        </pc:sldMkLst>
      </pc:sldChg>
      <pc:sldChg chg="del">
        <pc:chgData name="Becky Mann" userId="eb467d60-cff5-406f-b4ef-6c0aacb48478" providerId="ADAL" clId="{643333B9-BEDC-4E0D-AD25-41A2DC1C56BE}" dt="2018-08-27T17:43:40.158" v="247" actId="2696"/>
        <pc:sldMkLst>
          <pc:docMk/>
          <pc:sldMk cId="2691113848" sldId="450"/>
        </pc:sldMkLst>
      </pc:sldChg>
      <pc:sldChg chg="del">
        <pc:chgData name="Becky Mann" userId="eb467d60-cff5-406f-b4ef-6c0aacb48478" providerId="ADAL" clId="{643333B9-BEDC-4E0D-AD25-41A2DC1C56BE}" dt="2018-08-27T17:43:40.179" v="248" actId="2696"/>
        <pc:sldMkLst>
          <pc:docMk/>
          <pc:sldMk cId="136952686" sldId="451"/>
        </pc:sldMkLst>
      </pc:sldChg>
      <pc:sldChg chg="del">
        <pc:chgData name="Becky Mann" userId="eb467d60-cff5-406f-b4ef-6c0aacb48478" providerId="ADAL" clId="{643333B9-BEDC-4E0D-AD25-41A2DC1C56BE}" dt="2018-08-27T17:43:40.204" v="249" actId="2696"/>
        <pc:sldMkLst>
          <pc:docMk/>
          <pc:sldMk cId="858274029" sldId="452"/>
        </pc:sldMkLst>
      </pc:sldChg>
      <pc:sldChg chg="del">
        <pc:chgData name="Becky Mann" userId="eb467d60-cff5-406f-b4ef-6c0aacb48478" providerId="ADAL" clId="{643333B9-BEDC-4E0D-AD25-41A2DC1C56BE}" dt="2018-08-27T17:43:40.227" v="250" actId="2696"/>
        <pc:sldMkLst>
          <pc:docMk/>
          <pc:sldMk cId="4246034305" sldId="453"/>
        </pc:sldMkLst>
      </pc:sldChg>
      <pc:sldChg chg="del">
        <pc:chgData name="Becky Mann" userId="eb467d60-cff5-406f-b4ef-6c0aacb48478" providerId="ADAL" clId="{643333B9-BEDC-4E0D-AD25-41A2DC1C56BE}" dt="2018-08-27T17:43:40.252" v="251" actId="2696"/>
        <pc:sldMkLst>
          <pc:docMk/>
          <pc:sldMk cId="709521275" sldId="454"/>
        </pc:sldMkLst>
      </pc:sldChg>
      <pc:sldChg chg="del">
        <pc:chgData name="Becky Mann" userId="eb467d60-cff5-406f-b4ef-6c0aacb48478" providerId="ADAL" clId="{643333B9-BEDC-4E0D-AD25-41A2DC1C56BE}" dt="2018-08-27T17:43:40.277" v="252" actId="2696"/>
        <pc:sldMkLst>
          <pc:docMk/>
          <pc:sldMk cId="3699961638" sldId="455"/>
        </pc:sldMkLst>
      </pc:sldChg>
      <pc:sldChg chg="del">
        <pc:chgData name="Becky Mann" userId="eb467d60-cff5-406f-b4ef-6c0aacb48478" providerId="ADAL" clId="{643333B9-BEDC-4E0D-AD25-41A2DC1C56BE}" dt="2018-08-27T17:43:40.295" v="253" actId="2696"/>
        <pc:sldMkLst>
          <pc:docMk/>
          <pc:sldMk cId="3918991660" sldId="456"/>
        </pc:sldMkLst>
      </pc:sldChg>
      <pc:sldChg chg="del">
        <pc:chgData name="Becky Mann" userId="eb467d60-cff5-406f-b4ef-6c0aacb48478" providerId="ADAL" clId="{643333B9-BEDC-4E0D-AD25-41A2DC1C56BE}" dt="2018-08-27T17:43:40.315" v="254" actId="2696"/>
        <pc:sldMkLst>
          <pc:docMk/>
          <pc:sldMk cId="1154319984" sldId="457"/>
        </pc:sldMkLst>
      </pc:sldChg>
      <pc:sldChg chg="del">
        <pc:chgData name="Becky Mann" userId="eb467d60-cff5-406f-b4ef-6c0aacb48478" providerId="ADAL" clId="{643333B9-BEDC-4E0D-AD25-41A2DC1C56BE}" dt="2018-08-27T17:43:40.335" v="255" actId="2696"/>
        <pc:sldMkLst>
          <pc:docMk/>
          <pc:sldMk cId="1128842868" sldId="458"/>
        </pc:sldMkLst>
      </pc:sldChg>
      <pc:sldChg chg="del">
        <pc:chgData name="Becky Mann" userId="eb467d60-cff5-406f-b4ef-6c0aacb48478" providerId="ADAL" clId="{643333B9-BEDC-4E0D-AD25-41A2DC1C56BE}" dt="2018-08-27T17:43:40.355" v="256" actId="2696"/>
        <pc:sldMkLst>
          <pc:docMk/>
          <pc:sldMk cId="713256289" sldId="459"/>
        </pc:sldMkLst>
      </pc:sldChg>
      <pc:sldChg chg="del">
        <pc:chgData name="Becky Mann" userId="eb467d60-cff5-406f-b4ef-6c0aacb48478" providerId="ADAL" clId="{643333B9-BEDC-4E0D-AD25-41A2DC1C56BE}" dt="2018-08-27T17:43:40.381" v="257" actId="2696"/>
        <pc:sldMkLst>
          <pc:docMk/>
          <pc:sldMk cId="3912797666" sldId="460"/>
        </pc:sldMkLst>
      </pc:sldChg>
      <pc:sldChg chg="del">
        <pc:chgData name="Becky Mann" userId="eb467d60-cff5-406f-b4ef-6c0aacb48478" providerId="ADAL" clId="{643333B9-BEDC-4E0D-AD25-41A2DC1C56BE}" dt="2018-08-27T17:43:40.400" v="258" actId="2696"/>
        <pc:sldMkLst>
          <pc:docMk/>
          <pc:sldMk cId="2836695612" sldId="461"/>
        </pc:sldMkLst>
      </pc:sldChg>
      <pc:sldChg chg="del">
        <pc:chgData name="Becky Mann" userId="eb467d60-cff5-406f-b4ef-6c0aacb48478" providerId="ADAL" clId="{643333B9-BEDC-4E0D-AD25-41A2DC1C56BE}" dt="2018-08-27T17:43:40.419" v="259" actId="2696"/>
        <pc:sldMkLst>
          <pc:docMk/>
          <pc:sldMk cId="4140056944" sldId="462"/>
        </pc:sldMkLst>
      </pc:sldChg>
      <pc:sldChg chg="del">
        <pc:chgData name="Becky Mann" userId="eb467d60-cff5-406f-b4ef-6c0aacb48478" providerId="ADAL" clId="{643333B9-BEDC-4E0D-AD25-41A2DC1C56BE}" dt="2018-08-27T17:43:40.444" v="260" actId="2696"/>
        <pc:sldMkLst>
          <pc:docMk/>
          <pc:sldMk cId="1145592817" sldId="463"/>
        </pc:sldMkLst>
      </pc:sldChg>
      <pc:sldChg chg="del">
        <pc:chgData name="Becky Mann" userId="eb467d60-cff5-406f-b4ef-6c0aacb48478" providerId="ADAL" clId="{643333B9-BEDC-4E0D-AD25-41A2DC1C56BE}" dt="2018-08-27T17:43:40.468" v="261" actId="2696"/>
        <pc:sldMkLst>
          <pc:docMk/>
          <pc:sldMk cId="2031173857" sldId="464"/>
        </pc:sldMkLst>
      </pc:sldChg>
      <pc:sldChg chg="del">
        <pc:chgData name="Becky Mann" userId="eb467d60-cff5-406f-b4ef-6c0aacb48478" providerId="ADAL" clId="{643333B9-BEDC-4E0D-AD25-41A2DC1C56BE}" dt="2018-08-27T17:43:40.490" v="262" actId="2696"/>
        <pc:sldMkLst>
          <pc:docMk/>
          <pc:sldMk cId="2285970345" sldId="465"/>
        </pc:sldMkLst>
      </pc:sldChg>
      <pc:sldChg chg="del">
        <pc:chgData name="Becky Mann" userId="eb467d60-cff5-406f-b4ef-6c0aacb48478" providerId="ADAL" clId="{643333B9-BEDC-4E0D-AD25-41A2DC1C56BE}" dt="2018-08-27T17:43:40.509" v="263" actId="2696"/>
        <pc:sldMkLst>
          <pc:docMk/>
          <pc:sldMk cId="1295120282" sldId="466"/>
        </pc:sldMkLst>
      </pc:sldChg>
      <pc:sldChg chg="del">
        <pc:chgData name="Becky Mann" userId="eb467d60-cff5-406f-b4ef-6c0aacb48478" providerId="ADAL" clId="{643333B9-BEDC-4E0D-AD25-41A2DC1C56BE}" dt="2018-08-27T17:43:40.533" v="264" actId="2696"/>
        <pc:sldMkLst>
          <pc:docMk/>
          <pc:sldMk cId="3855703774" sldId="467"/>
        </pc:sldMkLst>
      </pc:sldChg>
      <pc:sldChg chg="del">
        <pc:chgData name="Becky Mann" userId="eb467d60-cff5-406f-b4ef-6c0aacb48478" providerId="ADAL" clId="{643333B9-BEDC-4E0D-AD25-41A2DC1C56BE}" dt="2018-08-27T17:43:40.554" v="265" actId="2696"/>
        <pc:sldMkLst>
          <pc:docMk/>
          <pc:sldMk cId="1944866170" sldId="468"/>
        </pc:sldMkLst>
      </pc:sldChg>
      <pc:sldChg chg="del">
        <pc:chgData name="Becky Mann" userId="eb467d60-cff5-406f-b4ef-6c0aacb48478" providerId="ADAL" clId="{643333B9-BEDC-4E0D-AD25-41A2DC1C56BE}" dt="2018-08-27T17:43:40.576" v="266" actId="2696"/>
        <pc:sldMkLst>
          <pc:docMk/>
          <pc:sldMk cId="3831638108" sldId="469"/>
        </pc:sldMkLst>
      </pc:sldChg>
      <pc:sldChg chg="del">
        <pc:chgData name="Becky Mann" userId="eb467d60-cff5-406f-b4ef-6c0aacb48478" providerId="ADAL" clId="{643333B9-BEDC-4E0D-AD25-41A2DC1C56BE}" dt="2018-08-27T17:43:40.622" v="268" actId="2696"/>
        <pc:sldMkLst>
          <pc:docMk/>
          <pc:sldMk cId="3196773131" sldId="470"/>
        </pc:sldMkLst>
      </pc:sldChg>
      <pc:sldChg chg="del">
        <pc:chgData name="Becky Mann" userId="eb467d60-cff5-406f-b4ef-6c0aacb48478" providerId="ADAL" clId="{643333B9-BEDC-4E0D-AD25-41A2DC1C56BE}" dt="2018-08-27T17:43:40.597" v="267" actId="2696"/>
        <pc:sldMkLst>
          <pc:docMk/>
          <pc:sldMk cId="127031184" sldId="471"/>
        </pc:sldMkLst>
      </pc:sldChg>
      <pc:sldChg chg="del">
        <pc:chgData name="Becky Mann" userId="eb467d60-cff5-406f-b4ef-6c0aacb48478" providerId="ADAL" clId="{643333B9-BEDC-4E0D-AD25-41A2DC1C56BE}" dt="2018-08-27T17:43:40.656" v="269" actId="2696"/>
        <pc:sldMkLst>
          <pc:docMk/>
          <pc:sldMk cId="1784819412" sldId="472"/>
        </pc:sldMkLst>
      </pc:sldChg>
      <pc:sldChg chg="del">
        <pc:chgData name="Becky Mann" userId="eb467d60-cff5-406f-b4ef-6c0aacb48478" providerId="ADAL" clId="{643333B9-BEDC-4E0D-AD25-41A2DC1C56BE}" dt="2018-08-27T17:43:40.696" v="270" actId="2696"/>
        <pc:sldMkLst>
          <pc:docMk/>
          <pc:sldMk cId="1241802022" sldId="473"/>
        </pc:sldMkLst>
      </pc:sldChg>
      <pc:sldChg chg="del">
        <pc:chgData name="Becky Mann" userId="eb467d60-cff5-406f-b4ef-6c0aacb48478" providerId="ADAL" clId="{643333B9-BEDC-4E0D-AD25-41A2DC1C56BE}" dt="2018-08-27T17:43:40.802" v="275" actId="2696"/>
        <pc:sldMkLst>
          <pc:docMk/>
          <pc:sldMk cId="1288837159" sldId="474"/>
        </pc:sldMkLst>
      </pc:sldChg>
      <pc:sldChg chg="del">
        <pc:chgData name="Becky Mann" userId="eb467d60-cff5-406f-b4ef-6c0aacb48478" providerId="ADAL" clId="{643333B9-BEDC-4E0D-AD25-41A2DC1C56BE}" dt="2018-08-27T17:43:40.829" v="276" actId="2696"/>
        <pc:sldMkLst>
          <pc:docMk/>
          <pc:sldMk cId="4291679609" sldId="475"/>
        </pc:sldMkLst>
      </pc:sldChg>
      <pc:sldChg chg="del">
        <pc:chgData name="Becky Mann" userId="eb467d60-cff5-406f-b4ef-6c0aacb48478" providerId="ADAL" clId="{643333B9-BEDC-4E0D-AD25-41A2DC1C56BE}" dt="2018-08-27T17:43:40.851" v="277" actId="2696"/>
        <pc:sldMkLst>
          <pc:docMk/>
          <pc:sldMk cId="3250500123" sldId="476"/>
        </pc:sldMkLst>
      </pc:sldChg>
      <pc:sldChg chg="del">
        <pc:chgData name="Becky Mann" userId="eb467d60-cff5-406f-b4ef-6c0aacb48478" providerId="ADAL" clId="{643333B9-BEDC-4E0D-AD25-41A2DC1C56BE}" dt="2018-08-27T17:43:40.866" v="278" actId="2696"/>
        <pc:sldMkLst>
          <pc:docMk/>
          <pc:sldMk cId="3710969792" sldId="477"/>
        </pc:sldMkLst>
      </pc:sldChg>
      <pc:sldChg chg="del">
        <pc:chgData name="Becky Mann" userId="eb467d60-cff5-406f-b4ef-6c0aacb48478" providerId="ADAL" clId="{643333B9-BEDC-4E0D-AD25-41A2DC1C56BE}" dt="2018-08-27T17:43:40.888" v="279" actId="2696"/>
        <pc:sldMkLst>
          <pc:docMk/>
          <pc:sldMk cId="2316770933" sldId="478"/>
        </pc:sldMkLst>
      </pc:sldChg>
      <pc:sldChg chg="del">
        <pc:chgData name="Becky Mann" userId="eb467d60-cff5-406f-b4ef-6c0aacb48478" providerId="ADAL" clId="{643333B9-BEDC-4E0D-AD25-41A2DC1C56BE}" dt="2018-08-27T17:43:40.909" v="280" actId="2696"/>
        <pc:sldMkLst>
          <pc:docMk/>
          <pc:sldMk cId="423283598" sldId="479"/>
        </pc:sldMkLst>
      </pc:sldChg>
      <pc:sldChg chg="del">
        <pc:chgData name="Becky Mann" userId="eb467d60-cff5-406f-b4ef-6c0aacb48478" providerId="ADAL" clId="{643333B9-BEDC-4E0D-AD25-41A2DC1C56BE}" dt="2018-08-27T17:43:40.929" v="281" actId="2696"/>
        <pc:sldMkLst>
          <pc:docMk/>
          <pc:sldMk cId="145913985" sldId="480"/>
        </pc:sldMkLst>
      </pc:sldChg>
      <pc:sldChg chg="del">
        <pc:chgData name="Becky Mann" userId="eb467d60-cff5-406f-b4ef-6c0aacb48478" providerId="ADAL" clId="{643333B9-BEDC-4E0D-AD25-41A2DC1C56BE}" dt="2018-08-27T17:43:40.951" v="282" actId="2696"/>
        <pc:sldMkLst>
          <pc:docMk/>
          <pc:sldMk cId="3597508565" sldId="481"/>
        </pc:sldMkLst>
      </pc:sldChg>
      <pc:sldChg chg="del">
        <pc:chgData name="Becky Mann" userId="eb467d60-cff5-406f-b4ef-6c0aacb48478" providerId="ADAL" clId="{643333B9-BEDC-4E0D-AD25-41A2DC1C56BE}" dt="2018-08-27T17:43:40.981" v="283" actId="2696"/>
        <pc:sldMkLst>
          <pc:docMk/>
          <pc:sldMk cId="3963408415" sldId="482"/>
        </pc:sldMkLst>
      </pc:sldChg>
      <pc:sldChg chg="del">
        <pc:chgData name="Becky Mann" userId="eb467d60-cff5-406f-b4ef-6c0aacb48478" providerId="ADAL" clId="{643333B9-BEDC-4E0D-AD25-41A2DC1C56BE}" dt="2018-08-27T17:43:41.003" v="284" actId="2696"/>
        <pc:sldMkLst>
          <pc:docMk/>
          <pc:sldMk cId="3107780394" sldId="483"/>
        </pc:sldMkLst>
      </pc:sldChg>
      <pc:sldChg chg="del">
        <pc:chgData name="Becky Mann" userId="eb467d60-cff5-406f-b4ef-6c0aacb48478" providerId="ADAL" clId="{643333B9-BEDC-4E0D-AD25-41A2DC1C56BE}" dt="2018-08-27T17:43:41.019" v="285" actId="2696"/>
        <pc:sldMkLst>
          <pc:docMk/>
          <pc:sldMk cId="29227599" sldId="484"/>
        </pc:sldMkLst>
      </pc:sldChg>
      <pc:sldChg chg="del">
        <pc:chgData name="Becky Mann" userId="eb467d60-cff5-406f-b4ef-6c0aacb48478" providerId="ADAL" clId="{643333B9-BEDC-4E0D-AD25-41A2DC1C56BE}" dt="2018-08-27T17:43:41.034" v="286" actId="2696"/>
        <pc:sldMkLst>
          <pc:docMk/>
          <pc:sldMk cId="1660405840" sldId="485"/>
        </pc:sldMkLst>
      </pc:sldChg>
      <pc:sldChg chg="del">
        <pc:chgData name="Becky Mann" userId="eb467d60-cff5-406f-b4ef-6c0aacb48478" providerId="ADAL" clId="{643333B9-BEDC-4E0D-AD25-41A2DC1C56BE}" dt="2018-08-27T17:43:41.053" v="287" actId="2696"/>
        <pc:sldMkLst>
          <pc:docMk/>
          <pc:sldMk cId="3426669645" sldId="486"/>
        </pc:sldMkLst>
      </pc:sldChg>
      <pc:sldChg chg="del">
        <pc:chgData name="Becky Mann" userId="eb467d60-cff5-406f-b4ef-6c0aacb48478" providerId="ADAL" clId="{643333B9-BEDC-4E0D-AD25-41A2DC1C56BE}" dt="2018-08-27T17:43:41.070" v="288" actId="2696"/>
        <pc:sldMkLst>
          <pc:docMk/>
          <pc:sldMk cId="650514515" sldId="487"/>
        </pc:sldMkLst>
      </pc:sldChg>
      <pc:sldChg chg="del">
        <pc:chgData name="Becky Mann" userId="eb467d60-cff5-406f-b4ef-6c0aacb48478" providerId="ADAL" clId="{643333B9-BEDC-4E0D-AD25-41A2DC1C56BE}" dt="2018-08-27T17:43:41.087" v="289" actId="2696"/>
        <pc:sldMkLst>
          <pc:docMk/>
          <pc:sldMk cId="2634482990" sldId="488"/>
        </pc:sldMkLst>
      </pc:sldChg>
      <pc:sldChg chg="del">
        <pc:chgData name="Becky Mann" userId="eb467d60-cff5-406f-b4ef-6c0aacb48478" providerId="ADAL" clId="{643333B9-BEDC-4E0D-AD25-41A2DC1C56BE}" dt="2018-08-27T17:43:41.110" v="290" actId="2696"/>
        <pc:sldMkLst>
          <pc:docMk/>
          <pc:sldMk cId="1158018981" sldId="489"/>
        </pc:sldMkLst>
      </pc:sldChg>
      <pc:sldChg chg="del">
        <pc:chgData name="Becky Mann" userId="eb467d60-cff5-406f-b4ef-6c0aacb48478" providerId="ADAL" clId="{643333B9-BEDC-4E0D-AD25-41A2DC1C56BE}" dt="2018-08-27T17:43:41.129" v="291" actId="2696"/>
        <pc:sldMkLst>
          <pc:docMk/>
          <pc:sldMk cId="271029691" sldId="490"/>
        </pc:sldMkLst>
      </pc:sldChg>
      <pc:sldChg chg="del">
        <pc:chgData name="Becky Mann" userId="eb467d60-cff5-406f-b4ef-6c0aacb48478" providerId="ADAL" clId="{643333B9-BEDC-4E0D-AD25-41A2DC1C56BE}" dt="2018-08-27T17:43:41.144" v="292" actId="2696"/>
        <pc:sldMkLst>
          <pc:docMk/>
          <pc:sldMk cId="3518411323" sldId="491"/>
        </pc:sldMkLst>
      </pc:sldChg>
      <pc:sldChg chg="del">
        <pc:chgData name="Becky Mann" userId="eb467d60-cff5-406f-b4ef-6c0aacb48478" providerId="ADAL" clId="{643333B9-BEDC-4E0D-AD25-41A2DC1C56BE}" dt="2018-08-27T17:43:41.171" v="293" actId="2696"/>
        <pc:sldMkLst>
          <pc:docMk/>
          <pc:sldMk cId="1636059522" sldId="492"/>
        </pc:sldMkLst>
      </pc:sldChg>
      <pc:sldChg chg="del">
        <pc:chgData name="Becky Mann" userId="eb467d60-cff5-406f-b4ef-6c0aacb48478" providerId="ADAL" clId="{643333B9-BEDC-4E0D-AD25-41A2DC1C56BE}" dt="2018-08-27T17:43:41.260" v="297" actId="2696"/>
        <pc:sldMkLst>
          <pc:docMk/>
          <pc:sldMk cId="204465847" sldId="493"/>
        </pc:sldMkLst>
      </pc:sldChg>
      <pc:sldChg chg="del">
        <pc:chgData name="Becky Mann" userId="eb467d60-cff5-406f-b4ef-6c0aacb48478" providerId="ADAL" clId="{643333B9-BEDC-4E0D-AD25-41A2DC1C56BE}" dt="2018-08-27T17:43:41.278" v="298" actId="2696"/>
        <pc:sldMkLst>
          <pc:docMk/>
          <pc:sldMk cId="4237198164" sldId="494"/>
        </pc:sldMkLst>
      </pc:sldChg>
      <pc:sldChg chg="del">
        <pc:chgData name="Becky Mann" userId="eb467d60-cff5-406f-b4ef-6c0aacb48478" providerId="ADAL" clId="{643333B9-BEDC-4E0D-AD25-41A2DC1C56BE}" dt="2018-08-27T17:43:41.297" v="299" actId="2696"/>
        <pc:sldMkLst>
          <pc:docMk/>
          <pc:sldMk cId="3159714360" sldId="495"/>
        </pc:sldMkLst>
      </pc:sldChg>
      <pc:sldChg chg="del">
        <pc:chgData name="Becky Mann" userId="eb467d60-cff5-406f-b4ef-6c0aacb48478" providerId="ADAL" clId="{643333B9-BEDC-4E0D-AD25-41A2DC1C56BE}" dt="2018-08-27T17:43:41.323" v="300" actId="2696"/>
        <pc:sldMkLst>
          <pc:docMk/>
          <pc:sldMk cId="3967510596" sldId="496"/>
        </pc:sldMkLst>
      </pc:sldChg>
      <pc:sldChg chg="del">
        <pc:chgData name="Becky Mann" userId="eb467d60-cff5-406f-b4ef-6c0aacb48478" providerId="ADAL" clId="{643333B9-BEDC-4E0D-AD25-41A2DC1C56BE}" dt="2018-08-27T17:43:41.343" v="301" actId="2696"/>
        <pc:sldMkLst>
          <pc:docMk/>
          <pc:sldMk cId="3797542897" sldId="497"/>
        </pc:sldMkLst>
      </pc:sldChg>
      <pc:sldChg chg="del">
        <pc:chgData name="Becky Mann" userId="eb467d60-cff5-406f-b4ef-6c0aacb48478" providerId="ADAL" clId="{643333B9-BEDC-4E0D-AD25-41A2DC1C56BE}" dt="2018-08-27T17:43:41.361" v="302" actId="2696"/>
        <pc:sldMkLst>
          <pc:docMk/>
          <pc:sldMk cId="3712757183" sldId="498"/>
        </pc:sldMkLst>
      </pc:sldChg>
      <pc:sldChg chg="del">
        <pc:chgData name="Becky Mann" userId="eb467d60-cff5-406f-b4ef-6c0aacb48478" providerId="ADAL" clId="{643333B9-BEDC-4E0D-AD25-41A2DC1C56BE}" dt="2018-08-27T17:43:41.380" v="303" actId="2696"/>
        <pc:sldMkLst>
          <pc:docMk/>
          <pc:sldMk cId="4101949616" sldId="499"/>
        </pc:sldMkLst>
      </pc:sldChg>
      <pc:sldChg chg="del">
        <pc:chgData name="Becky Mann" userId="eb467d60-cff5-406f-b4ef-6c0aacb48478" providerId="ADAL" clId="{643333B9-BEDC-4E0D-AD25-41A2DC1C56BE}" dt="2018-08-27T17:43:41.398" v="304" actId="2696"/>
        <pc:sldMkLst>
          <pc:docMk/>
          <pc:sldMk cId="4061827286" sldId="500"/>
        </pc:sldMkLst>
      </pc:sldChg>
      <pc:sldChg chg="del">
        <pc:chgData name="Becky Mann" userId="eb467d60-cff5-406f-b4ef-6c0aacb48478" providerId="ADAL" clId="{643333B9-BEDC-4E0D-AD25-41A2DC1C56BE}" dt="2018-08-27T17:43:41.447" v="307" actId="2696"/>
        <pc:sldMkLst>
          <pc:docMk/>
          <pc:sldMk cId="3379546663" sldId="501"/>
        </pc:sldMkLst>
      </pc:sldChg>
      <pc:sldChg chg="del">
        <pc:chgData name="Becky Mann" userId="eb467d60-cff5-406f-b4ef-6c0aacb48478" providerId="ADAL" clId="{643333B9-BEDC-4E0D-AD25-41A2DC1C56BE}" dt="2018-08-27T17:43:41.414" v="305" actId="2696"/>
        <pc:sldMkLst>
          <pc:docMk/>
          <pc:sldMk cId="2623537405" sldId="502"/>
        </pc:sldMkLst>
      </pc:sldChg>
      <pc:sldChg chg="del">
        <pc:chgData name="Becky Mann" userId="eb467d60-cff5-406f-b4ef-6c0aacb48478" providerId="ADAL" clId="{643333B9-BEDC-4E0D-AD25-41A2DC1C56BE}" dt="2018-08-27T17:43:41.430" v="306" actId="2696"/>
        <pc:sldMkLst>
          <pc:docMk/>
          <pc:sldMk cId="4278913183" sldId="503"/>
        </pc:sldMkLst>
      </pc:sldChg>
      <pc:sldChg chg="del">
        <pc:chgData name="Becky Mann" userId="eb467d60-cff5-406f-b4ef-6c0aacb48478" providerId="ADAL" clId="{643333B9-BEDC-4E0D-AD25-41A2DC1C56BE}" dt="2018-08-27T17:43:41.463" v="308" actId="2696"/>
        <pc:sldMkLst>
          <pc:docMk/>
          <pc:sldMk cId="1037445255" sldId="504"/>
        </pc:sldMkLst>
      </pc:sldChg>
      <pc:sldChg chg="del">
        <pc:chgData name="Becky Mann" userId="eb467d60-cff5-406f-b4ef-6c0aacb48478" providerId="ADAL" clId="{643333B9-BEDC-4E0D-AD25-41A2DC1C56BE}" dt="2018-08-27T17:43:41.480" v="309" actId="2696"/>
        <pc:sldMkLst>
          <pc:docMk/>
          <pc:sldMk cId="3759023037" sldId="505"/>
        </pc:sldMkLst>
      </pc:sldChg>
      <pc:sldChg chg="del">
        <pc:chgData name="Becky Mann" userId="eb467d60-cff5-406f-b4ef-6c0aacb48478" providerId="ADAL" clId="{643333B9-BEDC-4E0D-AD25-41A2DC1C56BE}" dt="2018-08-27T17:43:41.497" v="310" actId="2696"/>
        <pc:sldMkLst>
          <pc:docMk/>
          <pc:sldMk cId="2519412587" sldId="506"/>
        </pc:sldMkLst>
      </pc:sldChg>
      <pc:sldChg chg="del">
        <pc:chgData name="Becky Mann" userId="eb467d60-cff5-406f-b4ef-6c0aacb48478" providerId="ADAL" clId="{643333B9-BEDC-4E0D-AD25-41A2DC1C56BE}" dt="2018-08-27T17:43:41.522" v="311" actId="2696"/>
        <pc:sldMkLst>
          <pc:docMk/>
          <pc:sldMk cId="1262668843" sldId="507"/>
        </pc:sldMkLst>
      </pc:sldChg>
      <pc:sldChg chg="del">
        <pc:chgData name="Becky Mann" userId="eb467d60-cff5-406f-b4ef-6c0aacb48478" providerId="ADAL" clId="{643333B9-BEDC-4E0D-AD25-41A2DC1C56BE}" dt="2018-08-27T17:43:41.612" v="316" actId="2696"/>
        <pc:sldMkLst>
          <pc:docMk/>
          <pc:sldMk cId="3654400113" sldId="508"/>
        </pc:sldMkLst>
      </pc:sldChg>
      <pc:sldChg chg="del">
        <pc:chgData name="Becky Mann" userId="eb467d60-cff5-406f-b4ef-6c0aacb48478" providerId="ADAL" clId="{643333B9-BEDC-4E0D-AD25-41A2DC1C56BE}" dt="2018-08-27T17:43:41.628" v="317" actId="2696"/>
        <pc:sldMkLst>
          <pc:docMk/>
          <pc:sldMk cId="3130529180" sldId="509"/>
        </pc:sldMkLst>
      </pc:sldChg>
      <pc:sldChg chg="del">
        <pc:chgData name="Becky Mann" userId="eb467d60-cff5-406f-b4ef-6c0aacb48478" providerId="ADAL" clId="{643333B9-BEDC-4E0D-AD25-41A2DC1C56BE}" dt="2018-08-27T17:43:41.644" v="318" actId="2696"/>
        <pc:sldMkLst>
          <pc:docMk/>
          <pc:sldMk cId="1697893354" sldId="510"/>
        </pc:sldMkLst>
      </pc:sldChg>
      <pc:sldChg chg="del">
        <pc:chgData name="Becky Mann" userId="eb467d60-cff5-406f-b4ef-6c0aacb48478" providerId="ADAL" clId="{643333B9-BEDC-4E0D-AD25-41A2DC1C56BE}" dt="2018-08-27T17:43:41.659" v="319" actId="2696"/>
        <pc:sldMkLst>
          <pc:docMk/>
          <pc:sldMk cId="1435089043" sldId="511"/>
        </pc:sldMkLst>
      </pc:sldChg>
      <pc:sldChg chg="del">
        <pc:chgData name="Becky Mann" userId="eb467d60-cff5-406f-b4ef-6c0aacb48478" providerId="ADAL" clId="{643333B9-BEDC-4E0D-AD25-41A2DC1C56BE}" dt="2018-08-27T17:43:41.677" v="320" actId="2696"/>
        <pc:sldMkLst>
          <pc:docMk/>
          <pc:sldMk cId="2406797494" sldId="512"/>
        </pc:sldMkLst>
      </pc:sldChg>
      <pc:sldChg chg="del">
        <pc:chgData name="Becky Mann" userId="eb467d60-cff5-406f-b4ef-6c0aacb48478" providerId="ADAL" clId="{643333B9-BEDC-4E0D-AD25-41A2DC1C56BE}" dt="2018-08-27T17:43:41.693" v="321" actId="2696"/>
        <pc:sldMkLst>
          <pc:docMk/>
          <pc:sldMk cId="103622628" sldId="513"/>
        </pc:sldMkLst>
      </pc:sldChg>
      <pc:sldChg chg="del">
        <pc:chgData name="Becky Mann" userId="eb467d60-cff5-406f-b4ef-6c0aacb48478" providerId="ADAL" clId="{643333B9-BEDC-4E0D-AD25-41A2DC1C56BE}" dt="2018-08-27T17:43:41.712" v="322" actId="2696"/>
        <pc:sldMkLst>
          <pc:docMk/>
          <pc:sldMk cId="988958487" sldId="514"/>
        </pc:sldMkLst>
      </pc:sldChg>
      <pc:sldChg chg="del">
        <pc:chgData name="Becky Mann" userId="eb467d60-cff5-406f-b4ef-6c0aacb48478" providerId="ADAL" clId="{643333B9-BEDC-4E0D-AD25-41A2DC1C56BE}" dt="2018-08-27T17:43:41.731" v="323" actId="2696"/>
        <pc:sldMkLst>
          <pc:docMk/>
          <pc:sldMk cId="1290232234" sldId="515"/>
        </pc:sldMkLst>
      </pc:sldChg>
      <pc:sldChg chg="del">
        <pc:chgData name="Becky Mann" userId="eb467d60-cff5-406f-b4ef-6c0aacb48478" providerId="ADAL" clId="{643333B9-BEDC-4E0D-AD25-41A2DC1C56BE}" dt="2018-08-27T17:43:41.747" v="324" actId="2696"/>
        <pc:sldMkLst>
          <pc:docMk/>
          <pc:sldMk cId="962312863" sldId="516"/>
        </pc:sldMkLst>
      </pc:sldChg>
      <pc:sldChg chg="del">
        <pc:chgData name="Becky Mann" userId="eb467d60-cff5-406f-b4ef-6c0aacb48478" providerId="ADAL" clId="{643333B9-BEDC-4E0D-AD25-41A2DC1C56BE}" dt="2018-08-27T17:43:41.764" v="325" actId="2696"/>
        <pc:sldMkLst>
          <pc:docMk/>
          <pc:sldMk cId="1631589415" sldId="517"/>
        </pc:sldMkLst>
      </pc:sldChg>
      <pc:sldChg chg="del">
        <pc:chgData name="Becky Mann" userId="eb467d60-cff5-406f-b4ef-6c0aacb48478" providerId="ADAL" clId="{643333B9-BEDC-4E0D-AD25-41A2DC1C56BE}" dt="2018-08-27T17:43:41.783" v="326" actId="2696"/>
        <pc:sldMkLst>
          <pc:docMk/>
          <pc:sldMk cId="4129374036" sldId="518"/>
        </pc:sldMkLst>
      </pc:sldChg>
      <pc:sldChg chg="del">
        <pc:chgData name="Becky Mann" userId="eb467d60-cff5-406f-b4ef-6c0aacb48478" providerId="ADAL" clId="{643333B9-BEDC-4E0D-AD25-41A2DC1C56BE}" dt="2018-08-27T17:43:41.800" v="327" actId="2696"/>
        <pc:sldMkLst>
          <pc:docMk/>
          <pc:sldMk cId="3954134097" sldId="519"/>
        </pc:sldMkLst>
      </pc:sldChg>
      <pc:sldChg chg="del">
        <pc:chgData name="Becky Mann" userId="eb467d60-cff5-406f-b4ef-6c0aacb48478" providerId="ADAL" clId="{643333B9-BEDC-4E0D-AD25-41A2DC1C56BE}" dt="2018-08-27T17:43:41.818" v="328" actId="2696"/>
        <pc:sldMkLst>
          <pc:docMk/>
          <pc:sldMk cId="3299103745" sldId="520"/>
        </pc:sldMkLst>
      </pc:sldChg>
      <pc:sldChg chg="del">
        <pc:chgData name="Becky Mann" userId="eb467d60-cff5-406f-b4ef-6c0aacb48478" providerId="ADAL" clId="{643333B9-BEDC-4E0D-AD25-41A2DC1C56BE}" dt="2018-08-27T17:43:41.854" v="330" actId="2696"/>
        <pc:sldMkLst>
          <pc:docMk/>
          <pc:sldMk cId="3059455279" sldId="521"/>
        </pc:sldMkLst>
      </pc:sldChg>
      <pc:sldChg chg="del">
        <pc:chgData name="Becky Mann" userId="eb467d60-cff5-406f-b4ef-6c0aacb48478" providerId="ADAL" clId="{643333B9-BEDC-4E0D-AD25-41A2DC1C56BE}" dt="2018-08-27T17:43:41.880" v="331" actId="2696"/>
        <pc:sldMkLst>
          <pc:docMk/>
          <pc:sldMk cId="93249487" sldId="522"/>
        </pc:sldMkLst>
      </pc:sldChg>
      <pc:sldChg chg="del">
        <pc:chgData name="Becky Mann" userId="eb467d60-cff5-406f-b4ef-6c0aacb48478" providerId="ADAL" clId="{643333B9-BEDC-4E0D-AD25-41A2DC1C56BE}" dt="2018-08-27T17:43:41.837" v="329" actId="2696"/>
        <pc:sldMkLst>
          <pc:docMk/>
          <pc:sldMk cId="1074405918" sldId="523"/>
        </pc:sldMkLst>
      </pc:sldChg>
      <pc:sldChg chg="del">
        <pc:chgData name="Becky Mann" userId="eb467d60-cff5-406f-b4ef-6c0aacb48478" providerId="ADAL" clId="{643333B9-BEDC-4E0D-AD25-41A2DC1C56BE}" dt="2018-08-27T17:43:41.970" v="336" actId="2696"/>
        <pc:sldMkLst>
          <pc:docMk/>
          <pc:sldMk cId="3787194476" sldId="524"/>
        </pc:sldMkLst>
      </pc:sldChg>
      <pc:sldChg chg="del">
        <pc:chgData name="Becky Mann" userId="eb467d60-cff5-406f-b4ef-6c0aacb48478" providerId="ADAL" clId="{643333B9-BEDC-4E0D-AD25-41A2DC1C56BE}" dt="2018-08-27T17:43:41.987" v="337" actId="2696"/>
        <pc:sldMkLst>
          <pc:docMk/>
          <pc:sldMk cId="346260163" sldId="525"/>
        </pc:sldMkLst>
      </pc:sldChg>
      <pc:sldChg chg="del">
        <pc:chgData name="Becky Mann" userId="eb467d60-cff5-406f-b4ef-6c0aacb48478" providerId="ADAL" clId="{643333B9-BEDC-4E0D-AD25-41A2DC1C56BE}" dt="2018-08-27T17:43:42.002" v="338" actId="2696"/>
        <pc:sldMkLst>
          <pc:docMk/>
          <pc:sldMk cId="36698480" sldId="526"/>
        </pc:sldMkLst>
      </pc:sldChg>
      <pc:sldChg chg="del">
        <pc:chgData name="Becky Mann" userId="eb467d60-cff5-406f-b4ef-6c0aacb48478" providerId="ADAL" clId="{643333B9-BEDC-4E0D-AD25-41A2DC1C56BE}" dt="2018-08-27T17:43:42.017" v="339" actId="2696"/>
        <pc:sldMkLst>
          <pc:docMk/>
          <pc:sldMk cId="3013792632" sldId="527"/>
        </pc:sldMkLst>
      </pc:sldChg>
      <pc:sldChg chg="del">
        <pc:chgData name="Becky Mann" userId="eb467d60-cff5-406f-b4ef-6c0aacb48478" providerId="ADAL" clId="{643333B9-BEDC-4E0D-AD25-41A2DC1C56BE}" dt="2018-08-27T17:43:42.031" v="340" actId="2696"/>
        <pc:sldMkLst>
          <pc:docMk/>
          <pc:sldMk cId="3968728569" sldId="528"/>
        </pc:sldMkLst>
      </pc:sldChg>
      <pc:sldChg chg="del">
        <pc:chgData name="Becky Mann" userId="eb467d60-cff5-406f-b4ef-6c0aacb48478" providerId="ADAL" clId="{643333B9-BEDC-4E0D-AD25-41A2DC1C56BE}" dt="2018-08-27T17:43:42.052" v="341" actId="2696"/>
        <pc:sldMkLst>
          <pc:docMk/>
          <pc:sldMk cId="2218358883" sldId="529"/>
        </pc:sldMkLst>
      </pc:sldChg>
      <pc:sldChg chg="del">
        <pc:chgData name="Becky Mann" userId="eb467d60-cff5-406f-b4ef-6c0aacb48478" providerId="ADAL" clId="{643333B9-BEDC-4E0D-AD25-41A2DC1C56BE}" dt="2018-08-27T17:43:42.066" v="342" actId="2696"/>
        <pc:sldMkLst>
          <pc:docMk/>
          <pc:sldMk cId="3866293513" sldId="530"/>
        </pc:sldMkLst>
      </pc:sldChg>
      <pc:sldChg chg="del">
        <pc:chgData name="Becky Mann" userId="eb467d60-cff5-406f-b4ef-6c0aacb48478" providerId="ADAL" clId="{643333B9-BEDC-4E0D-AD25-41A2DC1C56BE}" dt="2018-08-27T17:43:42.084" v="343" actId="2696"/>
        <pc:sldMkLst>
          <pc:docMk/>
          <pc:sldMk cId="1512553497" sldId="531"/>
        </pc:sldMkLst>
      </pc:sldChg>
      <pc:sldChg chg="del">
        <pc:chgData name="Becky Mann" userId="eb467d60-cff5-406f-b4ef-6c0aacb48478" providerId="ADAL" clId="{643333B9-BEDC-4E0D-AD25-41A2DC1C56BE}" dt="2018-08-27T17:43:42.100" v="344" actId="2696"/>
        <pc:sldMkLst>
          <pc:docMk/>
          <pc:sldMk cId="1042495792" sldId="532"/>
        </pc:sldMkLst>
      </pc:sldChg>
      <pc:sldChg chg="del">
        <pc:chgData name="Becky Mann" userId="eb467d60-cff5-406f-b4ef-6c0aacb48478" providerId="ADAL" clId="{643333B9-BEDC-4E0D-AD25-41A2DC1C56BE}" dt="2018-08-27T17:43:42.130" v="346" actId="2696"/>
        <pc:sldMkLst>
          <pc:docMk/>
          <pc:sldMk cId="1737319653" sldId="533"/>
        </pc:sldMkLst>
      </pc:sldChg>
      <pc:sldChg chg="del">
        <pc:chgData name="Becky Mann" userId="eb467d60-cff5-406f-b4ef-6c0aacb48478" providerId="ADAL" clId="{643333B9-BEDC-4E0D-AD25-41A2DC1C56BE}" dt="2018-08-27T17:43:42.146" v="347" actId="2696"/>
        <pc:sldMkLst>
          <pc:docMk/>
          <pc:sldMk cId="1474185117" sldId="534"/>
        </pc:sldMkLst>
      </pc:sldChg>
      <pc:sldChg chg="del">
        <pc:chgData name="Becky Mann" userId="eb467d60-cff5-406f-b4ef-6c0aacb48478" providerId="ADAL" clId="{643333B9-BEDC-4E0D-AD25-41A2DC1C56BE}" dt="2018-08-27T17:43:42.162" v="348" actId="2696"/>
        <pc:sldMkLst>
          <pc:docMk/>
          <pc:sldMk cId="473399196" sldId="535"/>
        </pc:sldMkLst>
      </pc:sldChg>
      <pc:sldChg chg="del">
        <pc:chgData name="Becky Mann" userId="eb467d60-cff5-406f-b4ef-6c0aacb48478" providerId="ADAL" clId="{643333B9-BEDC-4E0D-AD25-41A2DC1C56BE}" dt="2018-08-27T17:43:42.178" v="349" actId="2696"/>
        <pc:sldMkLst>
          <pc:docMk/>
          <pc:sldMk cId="3713860645" sldId="536"/>
        </pc:sldMkLst>
      </pc:sldChg>
      <pc:sldChg chg="del">
        <pc:chgData name="Becky Mann" userId="eb467d60-cff5-406f-b4ef-6c0aacb48478" providerId="ADAL" clId="{643333B9-BEDC-4E0D-AD25-41A2DC1C56BE}" dt="2018-08-27T17:43:42.192" v="350" actId="2696"/>
        <pc:sldMkLst>
          <pc:docMk/>
          <pc:sldMk cId="2079711441" sldId="537"/>
        </pc:sldMkLst>
      </pc:sldChg>
      <pc:sldChg chg="del">
        <pc:chgData name="Becky Mann" userId="eb467d60-cff5-406f-b4ef-6c0aacb48478" providerId="ADAL" clId="{643333B9-BEDC-4E0D-AD25-41A2DC1C56BE}" dt="2018-08-27T17:43:42.210" v="351" actId="2696"/>
        <pc:sldMkLst>
          <pc:docMk/>
          <pc:sldMk cId="818538074" sldId="538"/>
        </pc:sldMkLst>
      </pc:sldChg>
      <pc:sldChg chg="del">
        <pc:chgData name="Becky Mann" userId="eb467d60-cff5-406f-b4ef-6c0aacb48478" providerId="ADAL" clId="{643333B9-BEDC-4E0D-AD25-41A2DC1C56BE}" dt="2018-08-27T17:43:42.223" v="352" actId="2696"/>
        <pc:sldMkLst>
          <pc:docMk/>
          <pc:sldMk cId="3598721495" sldId="539"/>
        </pc:sldMkLst>
      </pc:sldChg>
      <pc:sldChg chg="del">
        <pc:chgData name="Becky Mann" userId="eb467d60-cff5-406f-b4ef-6c0aacb48478" providerId="ADAL" clId="{643333B9-BEDC-4E0D-AD25-41A2DC1C56BE}" dt="2018-08-27T17:43:42.238" v="353" actId="2696"/>
        <pc:sldMkLst>
          <pc:docMk/>
          <pc:sldMk cId="2332650786" sldId="540"/>
        </pc:sldMkLst>
      </pc:sldChg>
      <pc:sldChg chg="del">
        <pc:chgData name="Becky Mann" userId="eb467d60-cff5-406f-b4ef-6c0aacb48478" providerId="ADAL" clId="{643333B9-BEDC-4E0D-AD25-41A2DC1C56BE}" dt="2018-08-27T17:43:42.257" v="354" actId="2696"/>
        <pc:sldMkLst>
          <pc:docMk/>
          <pc:sldMk cId="3826774726" sldId="541"/>
        </pc:sldMkLst>
      </pc:sldChg>
      <pc:sldChg chg="del">
        <pc:chgData name="Becky Mann" userId="eb467d60-cff5-406f-b4ef-6c0aacb48478" providerId="ADAL" clId="{643333B9-BEDC-4E0D-AD25-41A2DC1C56BE}" dt="2018-08-27T17:43:42.272" v="355" actId="2696"/>
        <pc:sldMkLst>
          <pc:docMk/>
          <pc:sldMk cId="2978856742" sldId="542"/>
        </pc:sldMkLst>
      </pc:sldChg>
      <pc:sldChg chg="del">
        <pc:chgData name="Becky Mann" userId="eb467d60-cff5-406f-b4ef-6c0aacb48478" providerId="ADAL" clId="{643333B9-BEDC-4E0D-AD25-41A2DC1C56BE}" dt="2018-08-27T17:43:42.297" v="356" actId="2696"/>
        <pc:sldMkLst>
          <pc:docMk/>
          <pc:sldMk cId="2890500830" sldId="543"/>
        </pc:sldMkLst>
      </pc:sldChg>
      <pc:sldChg chg="del">
        <pc:chgData name="Becky Mann" userId="eb467d60-cff5-406f-b4ef-6c0aacb48478" providerId="ADAL" clId="{643333B9-BEDC-4E0D-AD25-41A2DC1C56BE}" dt="2018-08-27T17:43:42.115" v="345" actId="2696"/>
        <pc:sldMkLst>
          <pc:docMk/>
          <pc:sldMk cId="3502003805" sldId="544"/>
        </pc:sldMkLst>
      </pc:sldChg>
      <pc:sldChg chg="del">
        <pc:chgData name="Becky Mann" userId="eb467d60-cff5-406f-b4ef-6c0aacb48478" providerId="ADAL" clId="{643333B9-BEDC-4E0D-AD25-41A2DC1C56BE}" dt="2018-08-27T17:43:42.372" v="361" actId="2696"/>
        <pc:sldMkLst>
          <pc:docMk/>
          <pc:sldMk cId="4057214376" sldId="545"/>
        </pc:sldMkLst>
      </pc:sldChg>
      <pc:sldChg chg="del">
        <pc:chgData name="Becky Mann" userId="eb467d60-cff5-406f-b4ef-6c0aacb48478" providerId="ADAL" clId="{643333B9-BEDC-4E0D-AD25-41A2DC1C56BE}" dt="2018-08-27T17:43:42.388" v="362" actId="2696"/>
        <pc:sldMkLst>
          <pc:docMk/>
          <pc:sldMk cId="1753320419" sldId="546"/>
        </pc:sldMkLst>
      </pc:sldChg>
      <pc:sldChg chg="del">
        <pc:chgData name="Becky Mann" userId="eb467d60-cff5-406f-b4ef-6c0aacb48478" providerId="ADAL" clId="{643333B9-BEDC-4E0D-AD25-41A2DC1C56BE}" dt="2018-08-27T17:43:42.417" v="364" actId="2696"/>
        <pc:sldMkLst>
          <pc:docMk/>
          <pc:sldMk cId="3885646038" sldId="547"/>
        </pc:sldMkLst>
      </pc:sldChg>
      <pc:sldChg chg="del">
        <pc:chgData name="Becky Mann" userId="eb467d60-cff5-406f-b4ef-6c0aacb48478" providerId="ADAL" clId="{643333B9-BEDC-4E0D-AD25-41A2DC1C56BE}" dt="2018-08-27T17:43:42.434" v="365" actId="2696"/>
        <pc:sldMkLst>
          <pc:docMk/>
          <pc:sldMk cId="2131257287" sldId="548"/>
        </pc:sldMkLst>
      </pc:sldChg>
      <pc:sldChg chg="del">
        <pc:chgData name="Becky Mann" userId="eb467d60-cff5-406f-b4ef-6c0aacb48478" providerId="ADAL" clId="{643333B9-BEDC-4E0D-AD25-41A2DC1C56BE}" dt="2018-08-27T17:43:42.450" v="366" actId="2696"/>
        <pc:sldMkLst>
          <pc:docMk/>
          <pc:sldMk cId="3105789096" sldId="550"/>
        </pc:sldMkLst>
      </pc:sldChg>
      <pc:sldChg chg="del">
        <pc:chgData name="Becky Mann" userId="eb467d60-cff5-406f-b4ef-6c0aacb48478" providerId="ADAL" clId="{643333B9-BEDC-4E0D-AD25-41A2DC1C56BE}" dt="2018-08-27T17:43:42.465" v="367" actId="2696"/>
        <pc:sldMkLst>
          <pc:docMk/>
          <pc:sldMk cId="750674242" sldId="551"/>
        </pc:sldMkLst>
      </pc:sldChg>
      <pc:sldChg chg="del">
        <pc:chgData name="Becky Mann" userId="eb467d60-cff5-406f-b4ef-6c0aacb48478" providerId="ADAL" clId="{643333B9-BEDC-4E0D-AD25-41A2DC1C56BE}" dt="2018-08-27T17:43:42.484" v="368" actId="2696"/>
        <pc:sldMkLst>
          <pc:docMk/>
          <pc:sldMk cId="4024969827" sldId="552"/>
        </pc:sldMkLst>
      </pc:sldChg>
      <pc:sldChg chg="del">
        <pc:chgData name="Becky Mann" userId="eb467d60-cff5-406f-b4ef-6c0aacb48478" providerId="ADAL" clId="{643333B9-BEDC-4E0D-AD25-41A2DC1C56BE}" dt="2018-08-27T17:43:42.405" v="363" actId="2696"/>
        <pc:sldMkLst>
          <pc:docMk/>
          <pc:sldMk cId="2363219146" sldId="554"/>
        </pc:sldMkLst>
      </pc:sldChg>
      <pc:sldChg chg="del">
        <pc:chgData name="Becky Mann" userId="eb467d60-cff5-406f-b4ef-6c0aacb48478" providerId="ADAL" clId="{643333B9-BEDC-4E0D-AD25-41A2DC1C56BE}" dt="2018-08-27T17:43:42.539" v="372" actId="2696"/>
        <pc:sldMkLst>
          <pc:docMk/>
          <pc:sldMk cId="3543754659" sldId="555"/>
        </pc:sldMkLst>
      </pc:sldChg>
      <pc:sldChg chg="del">
        <pc:chgData name="Becky Mann" userId="eb467d60-cff5-406f-b4ef-6c0aacb48478" providerId="ADAL" clId="{643333B9-BEDC-4E0D-AD25-41A2DC1C56BE}" dt="2018-08-27T17:43:42.552" v="373" actId="2696"/>
        <pc:sldMkLst>
          <pc:docMk/>
          <pc:sldMk cId="1025735772" sldId="556"/>
        </pc:sldMkLst>
      </pc:sldChg>
      <pc:sldChg chg="del">
        <pc:chgData name="Becky Mann" userId="eb467d60-cff5-406f-b4ef-6c0aacb48478" providerId="ADAL" clId="{643333B9-BEDC-4E0D-AD25-41A2DC1C56BE}" dt="2018-08-27T17:43:42.565" v="374" actId="2696"/>
        <pc:sldMkLst>
          <pc:docMk/>
          <pc:sldMk cId="3617238304" sldId="557"/>
        </pc:sldMkLst>
      </pc:sldChg>
      <pc:sldChg chg="del">
        <pc:chgData name="Becky Mann" userId="eb467d60-cff5-406f-b4ef-6c0aacb48478" providerId="ADAL" clId="{643333B9-BEDC-4E0D-AD25-41A2DC1C56BE}" dt="2018-08-27T17:43:42.581" v="375" actId="2696"/>
        <pc:sldMkLst>
          <pc:docMk/>
          <pc:sldMk cId="2745311349" sldId="558"/>
        </pc:sldMkLst>
      </pc:sldChg>
      <pc:sldChg chg="del">
        <pc:chgData name="Becky Mann" userId="eb467d60-cff5-406f-b4ef-6c0aacb48478" providerId="ADAL" clId="{643333B9-BEDC-4E0D-AD25-41A2DC1C56BE}" dt="2018-08-27T17:43:42.595" v="376" actId="2696"/>
        <pc:sldMkLst>
          <pc:docMk/>
          <pc:sldMk cId="3815516060" sldId="559"/>
        </pc:sldMkLst>
      </pc:sldChg>
      <pc:sldChg chg="del">
        <pc:chgData name="Becky Mann" userId="eb467d60-cff5-406f-b4ef-6c0aacb48478" providerId="ADAL" clId="{643333B9-BEDC-4E0D-AD25-41A2DC1C56BE}" dt="2018-08-27T17:43:42.619" v="377" actId="2696"/>
        <pc:sldMkLst>
          <pc:docMk/>
          <pc:sldMk cId="1583705270" sldId="560"/>
        </pc:sldMkLst>
      </pc:sldChg>
      <pc:sldChg chg="del">
        <pc:chgData name="Becky Mann" userId="eb467d60-cff5-406f-b4ef-6c0aacb48478" providerId="ADAL" clId="{643333B9-BEDC-4E0D-AD25-41A2DC1C56BE}" dt="2018-08-27T17:43:42.633" v="378" actId="2696"/>
        <pc:sldMkLst>
          <pc:docMk/>
          <pc:sldMk cId="3807033985" sldId="561"/>
        </pc:sldMkLst>
      </pc:sldChg>
      <pc:sldChg chg="del">
        <pc:chgData name="Becky Mann" userId="eb467d60-cff5-406f-b4ef-6c0aacb48478" providerId="ADAL" clId="{643333B9-BEDC-4E0D-AD25-41A2DC1C56BE}" dt="2018-08-27T17:43:42.647" v="379" actId="2696"/>
        <pc:sldMkLst>
          <pc:docMk/>
          <pc:sldMk cId="1788481370" sldId="562"/>
        </pc:sldMkLst>
      </pc:sldChg>
      <pc:sldChg chg="del">
        <pc:chgData name="Becky Mann" userId="eb467d60-cff5-406f-b4ef-6c0aacb48478" providerId="ADAL" clId="{643333B9-BEDC-4E0D-AD25-41A2DC1C56BE}" dt="2018-08-27T17:43:42.662" v="380" actId="2696"/>
        <pc:sldMkLst>
          <pc:docMk/>
          <pc:sldMk cId="3145322462" sldId="563"/>
        </pc:sldMkLst>
      </pc:sldChg>
      <pc:sldChg chg="del">
        <pc:chgData name="Becky Mann" userId="eb467d60-cff5-406f-b4ef-6c0aacb48478" providerId="ADAL" clId="{643333B9-BEDC-4E0D-AD25-41A2DC1C56BE}" dt="2018-08-27T17:43:42.677" v="381" actId="2696"/>
        <pc:sldMkLst>
          <pc:docMk/>
          <pc:sldMk cId="3088550164" sldId="564"/>
        </pc:sldMkLst>
      </pc:sldChg>
      <pc:sldChg chg="del">
        <pc:chgData name="Becky Mann" userId="eb467d60-cff5-406f-b4ef-6c0aacb48478" providerId="ADAL" clId="{643333B9-BEDC-4E0D-AD25-41A2DC1C56BE}" dt="2018-08-27T17:43:42.687" v="382" actId="2696"/>
        <pc:sldMkLst>
          <pc:docMk/>
          <pc:sldMk cId="443795149" sldId="565"/>
        </pc:sldMkLst>
      </pc:sldChg>
      <pc:sldChg chg="del">
        <pc:chgData name="Becky Mann" userId="eb467d60-cff5-406f-b4ef-6c0aacb48478" providerId="ADAL" clId="{643333B9-BEDC-4E0D-AD25-41A2DC1C56BE}" dt="2018-08-27T17:43:42.699" v="383" actId="2696"/>
        <pc:sldMkLst>
          <pc:docMk/>
          <pc:sldMk cId="3452266985" sldId="566"/>
        </pc:sldMkLst>
      </pc:sldChg>
      <pc:sldChg chg="del">
        <pc:chgData name="Becky Mann" userId="eb467d60-cff5-406f-b4ef-6c0aacb48478" providerId="ADAL" clId="{643333B9-BEDC-4E0D-AD25-41A2DC1C56BE}" dt="2018-08-27T17:43:42.711" v="384" actId="2696"/>
        <pc:sldMkLst>
          <pc:docMk/>
          <pc:sldMk cId="3823515898" sldId="567"/>
        </pc:sldMkLst>
      </pc:sldChg>
      <pc:sldChg chg="del">
        <pc:chgData name="Becky Mann" userId="eb467d60-cff5-406f-b4ef-6c0aacb48478" providerId="ADAL" clId="{643333B9-BEDC-4E0D-AD25-41A2DC1C56BE}" dt="2018-08-27T17:43:42.722" v="385" actId="2696"/>
        <pc:sldMkLst>
          <pc:docMk/>
          <pc:sldMk cId="736258128" sldId="568"/>
        </pc:sldMkLst>
      </pc:sldChg>
      <pc:sldChg chg="del">
        <pc:chgData name="Becky Mann" userId="eb467d60-cff5-406f-b4ef-6c0aacb48478" providerId="ADAL" clId="{643333B9-BEDC-4E0D-AD25-41A2DC1C56BE}" dt="2018-08-27T17:43:42.747" v="386" actId="2696"/>
        <pc:sldMkLst>
          <pc:docMk/>
          <pc:sldMk cId="661869210" sldId="569"/>
        </pc:sldMkLst>
      </pc:sldChg>
      <pc:sldChg chg="del">
        <pc:chgData name="Becky Mann" userId="eb467d60-cff5-406f-b4ef-6c0aacb48478" providerId="ADAL" clId="{643333B9-BEDC-4E0D-AD25-41A2DC1C56BE}" dt="2018-08-27T17:43:54.425" v="390" actId="2696"/>
        <pc:sldMkLst>
          <pc:docMk/>
          <pc:sldMk cId="1265938416" sldId="587"/>
        </pc:sldMkLst>
      </pc:sldChg>
      <pc:sldChg chg="del">
        <pc:chgData name="Becky Mann" userId="eb467d60-cff5-406f-b4ef-6c0aacb48478" providerId="ADAL" clId="{643333B9-BEDC-4E0D-AD25-41A2DC1C56BE}" dt="2018-08-27T17:43:54.439" v="391" actId="2696"/>
        <pc:sldMkLst>
          <pc:docMk/>
          <pc:sldMk cId="871281373" sldId="588"/>
        </pc:sldMkLst>
      </pc:sldChg>
      <pc:sldChg chg="del">
        <pc:chgData name="Becky Mann" userId="eb467d60-cff5-406f-b4ef-6c0aacb48478" providerId="ADAL" clId="{643333B9-BEDC-4E0D-AD25-41A2DC1C56BE}" dt="2018-08-27T17:43:54.454" v="392" actId="2696"/>
        <pc:sldMkLst>
          <pc:docMk/>
          <pc:sldMk cId="1884021772" sldId="589"/>
        </pc:sldMkLst>
      </pc:sldChg>
      <pc:sldChg chg="del">
        <pc:chgData name="Becky Mann" userId="eb467d60-cff5-406f-b4ef-6c0aacb48478" providerId="ADAL" clId="{643333B9-BEDC-4E0D-AD25-41A2DC1C56BE}" dt="2018-08-27T17:43:54.466" v="393" actId="2696"/>
        <pc:sldMkLst>
          <pc:docMk/>
          <pc:sldMk cId="2990013500" sldId="590"/>
        </pc:sldMkLst>
      </pc:sldChg>
      <pc:sldChg chg="del">
        <pc:chgData name="Becky Mann" userId="eb467d60-cff5-406f-b4ef-6c0aacb48478" providerId="ADAL" clId="{643333B9-BEDC-4E0D-AD25-41A2DC1C56BE}" dt="2018-08-27T17:43:54.478" v="394" actId="2696"/>
        <pc:sldMkLst>
          <pc:docMk/>
          <pc:sldMk cId="3969286673" sldId="591"/>
        </pc:sldMkLst>
      </pc:sldChg>
      <pc:sldChg chg="del">
        <pc:chgData name="Becky Mann" userId="eb467d60-cff5-406f-b4ef-6c0aacb48478" providerId="ADAL" clId="{643333B9-BEDC-4E0D-AD25-41A2DC1C56BE}" dt="2018-08-27T17:43:54.490" v="395" actId="2696"/>
        <pc:sldMkLst>
          <pc:docMk/>
          <pc:sldMk cId="2236587113" sldId="592"/>
        </pc:sldMkLst>
      </pc:sldChg>
      <pc:sldChg chg="del">
        <pc:chgData name="Becky Mann" userId="eb467d60-cff5-406f-b4ef-6c0aacb48478" providerId="ADAL" clId="{643333B9-BEDC-4E0D-AD25-41A2DC1C56BE}" dt="2018-08-27T17:43:54.501" v="396" actId="2696"/>
        <pc:sldMkLst>
          <pc:docMk/>
          <pc:sldMk cId="2279966888" sldId="593"/>
        </pc:sldMkLst>
      </pc:sldChg>
      <pc:sldChg chg="del">
        <pc:chgData name="Becky Mann" userId="eb467d60-cff5-406f-b4ef-6c0aacb48478" providerId="ADAL" clId="{643333B9-BEDC-4E0D-AD25-41A2DC1C56BE}" dt="2018-08-27T17:43:54.513" v="397" actId="2696"/>
        <pc:sldMkLst>
          <pc:docMk/>
          <pc:sldMk cId="2659296749" sldId="594"/>
        </pc:sldMkLst>
      </pc:sldChg>
      <pc:sldChg chg="del">
        <pc:chgData name="Becky Mann" userId="eb467d60-cff5-406f-b4ef-6c0aacb48478" providerId="ADAL" clId="{643333B9-BEDC-4E0D-AD25-41A2DC1C56BE}" dt="2018-08-27T17:43:54.526" v="398" actId="2696"/>
        <pc:sldMkLst>
          <pc:docMk/>
          <pc:sldMk cId="58236575" sldId="595"/>
        </pc:sldMkLst>
      </pc:sldChg>
      <pc:sldChg chg="del">
        <pc:chgData name="Becky Mann" userId="eb467d60-cff5-406f-b4ef-6c0aacb48478" providerId="ADAL" clId="{643333B9-BEDC-4E0D-AD25-41A2DC1C56BE}" dt="2018-08-27T17:43:54.534" v="399" actId="2696"/>
        <pc:sldMkLst>
          <pc:docMk/>
          <pc:sldMk cId="53894518" sldId="596"/>
        </pc:sldMkLst>
      </pc:sldChg>
      <pc:sldChg chg="del">
        <pc:chgData name="Becky Mann" userId="eb467d60-cff5-406f-b4ef-6c0aacb48478" providerId="ADAL" clId="{643333B9-BEDC-4E0D-AD25-41A2DC1C56BE}" dt="2018-08-27T17:43:54.547" v="400" actId="2696"/>
        <pc:sldMkLst>
          <pc:docMk/>
          <pc:sldMk cId="2792726639" sldId="597"/>
        </pc:sldMkLst>
      </pc:sldChg>
      <pc:sldChg chg="del">
        <pc:chgData name="Becky Mann" userId="eb467d60-cff5-406f-b4ef-6c0aacb48478" providerId="ADAL" clId="{643333B9-BEDC-4E0D-AD25-41A2DC1C56BE}" dt="2018-08-27T17:43:54.560" v="401" actId="2696"/>
        <pc:sldMkLst>
          <pc:docMk/>
          <pc:sldMk cId="2906087377" sldId="598"/>
        </pc:sldMkLst>
      </pc:sldChg>
      <pc:sldChg chg="del">
        <pc:chgData name="Becky Mann" userId="eb467d60-cff5-406f-b4ef-6c0aacb48478" providerId="ADAL" clId="{643333B9-BEDC-4E0D-AD25-41A2DC1C56BE}" dt="2018-08-27T17:43:54.571" v="402" actId="2696"/>
        <pc:sldMkLst>
          <pc:docMk/>
          <pc:sldMk cId="1421509271" sldId="599"/>
        </pc:sldMkLst>
      </pc:sldChg>
      <pc:sldChg chg="del">
        <pc:chgData name="Becky Mann" userId="eb467d60-cff5-406f-b4ef-6c0aacb48478" providerId="ADAL" clId="{643333B9-BEDC-4E0D-AD25-41A2DC1C56BE}" dt="2018-08-27T17:43:54.584" v="403" actId="2696"/>
        <pc:sldMkLst>
          <pc:docMk/>
          <pc:sldMk cId="27104351" sldId="600"/>
        </pc:sldMkLst>
      </pc:sldChg>
      <pc:sldChg chg="del">
        <pc:chgData name="Becky Mann" userId="eb467d60-cff5-406f-b4ef-6c0aacb48478" providerId="ADAL" clId="{643333B9-BEDC-4E0D-AD25-41A2DC1C56BE}" dt="2018-08-27T17:43:54.596" v="404" actId="2696"/>
        <pc:sldMkLst>
          <pc:docMk/>
          <pc:sldMk cId="3313057707" sldId="601"/>
        </pc:sldMkLst>
      </pc:sldChg>
      <pc:sldChg chg="del">
        <pc:chgData name="Becky Mann" userId="eb467d60-cff5-406f-b4ef-6c0aacb48478" providerId="ADAL" clId="{643333B9-BEDC-4E0D-AD25-41A2DC1C56BE}" dt="2018-08-27T17:43:54.607" v="405" actId="2696"/>
        <pc:sldMkLst>
          <pc:docMk/>
          <pc:sldMk cId="904466951" sldId="603"/>
        </pc:sldMkLst>
      </pc:sldChg>
      <pc:sldChg chg="del">
        <pc:chgData name="Becky Mann" userId="eb467d60-cff5-406f-b4ef-6c0aacb48478" providerId="ADAL" clId="{643333B9-BEDC-4E0D-AD25-41A2DC1C56BE}" dt="2018-08-27T17:43:54.618" v="406" actId="2696"/>
        <pc:sldMkLst>
          <pc:docMk/>
          <pc:sldMk cId="1277847762" sldId="604"/>
        </pc:sldMkLst>
      </pc:sldChg>
      <pc:sldChg chg="del">
        <pc:chgData name="Becky Mann" userId="eb467d60-cff5-406f-b4ef-6c0aacb48478" providerId="ADAL" clId="{643333B9-BEDC-4E0D-AD25-41A2DC1C56BE}" dt="2018-08-27T17:43:54.630" v="407" actId="2696"/>
        <pc:sldMkLst>
          <pc:docMk/>
          <pc:sldMk cId="2700897376" sldId="605"/>
        </pc:sldMkLst>
      </pc:sldChg>
      <pc:sldChg chg="del">
        <pc:chgData name="Becky Mann" userId="eb467d60-cff5-406f-b4ef-6c0aacb48478" providerId="ADAL" clId="{643333B9-BEDC-4E0D-AD25-41A2DC1C56BE}" dt="2018-08-27T17:43:54.641" v="408" actId="2696"/>
        <pc:sldMkLst>
          <pc:docMk/>
          <pc:sldMk cId="440110679" sldId="606"/>
        </pc:sldMkLst>
      </pc:sldChg>
      <pc:sldChg chg="del">
        <pc:chgData name="Becky Mann" userId="eb467d60-cff5-406f-b4ef-6c0aacb48478" providerId="ADAL" clId="{643333B9-BEDC-4E0D-AD25-41A2DC1C56BE}" dt="2018-08-27T17:43:54.651" v="409" actId="2696"/>
        <pc:sldMkLst>
          <pc:docMk/>
          <pc:sldMk cId="3637385518" sldId="607"/>
        </pc:sldMkLst>
      </pc:sldChg>
      <pc:sldChg chg="del">
        <pc:chgData name="Becky Mann" userId="eb467d60-cff5-406f-b4ef-6c0aacb48478" providerId="ADAL" clId="{643333B9-BEDC-4E0D-AD25-41A2DC1C56BE}" dt="2018-08-27T17:43:54.662" v="410" actId="2696"/>
        <pc:sldMkLst>
          <pc:docMk/>
          <pc:sldMk cId="3693572069" sldId="608"/>
        </pc:sldMkLst>
      </pc:sldChg>
      <pc:sldChg chg="del">
        <pc:chgData name="Becky Mann" userId="eb467d60-cff5-406f-b4ef-6c0aacb48478" providerId="ADAL" clId="{643333B9-BEDC-4E0D-AD25-41A2DC1C56BE}" dt="2018-08-27T17:43:54.684" v="411" actId="2696"/>
        <pc:sldMkLst>
          <pc:docMk/>
          <pc:sldMk cId="3221856541" sldId="609"/>
        </pc:sldMkLst>
      </pc:sldChg>
      <pc:sldChg chg="del">
        <pc:chgData name="Becky Mann" userId="eb467d60-cff5-406f-b4ef-6c0aacb48478" providerId="ADAL" clId="{643333B9-BEDC-4E0D-AD25-41A2DC1C56BE}" dt="2018-08-27T17:43:32.926" v="20" actId="2696"/>
        <pc:sldMkLst>
          <pc:docMk/>
          <pc:sldMk cId="2990496024" sldId="616"/>
        </pc:sldMkLst>
      </pc:sldChg>
      <pc:sldChg chg="del">
        <pc:chgData name="Becky Mann" userId="eb467d60-cff5-406f-b4ef-6c0aacb48478" providerId="ADAL" clId="{643333B9-BEDC-4E0D-AD25-41A2DC1C56BE}" dt="2018-08-27T17:43:33.558" v="36" actId="2696"/>
        <pc:sldMkLst>
          <pc:docMk/>
          <pc:sldMk cId="664758064" sldId="617"/>
        </pc:sldMkLst>
      </pc:sldChg>
      <pc:sldChg chg="del">
        <pc:chgData name="Becky Mann" userId="eb467d60-cff5-406f-b4ef-6c0aacb48478" providerId="ADAL" clId="{643333B9-BEDC-4E0D-AD25-41A2DC1C56BE}" dt="2018-08-27T17:43:34.557" v="62" actId="2696"/>
        <pc:sldMkLst>
          <pc:docMk/>
          <pc:sldMk cId="472640042" sldId="618"/>
        </pc:sldMkLst>
      </pc:sldChg>
      <pc:sldChg chg="del">
        <pc:chgData name="Becky Mann" userId="eb467d60-cff5-406f-b4ef-6c0aacb48478" providerId="ADAL" clId="{643333B9-BEDC-4E0D-AD25-41A2DC1C56BE}" dt="2018-08-27T17:43:35.143" v="78" actId="2696"/>
        <pc:sldMkLst>
          <pc:docMk/>
          <pc:sldMk cId="2379548108" sldId="619"/>
        </pc:sldMkLst>
      </pc:sldChg>
      <pc:sldChg chg="del">
        <pc:chgData name="Becky Mann" userId="eb467d60-cff5-406f-b4ef-6c0aacb48478" providerId="ADAL" clId="{643333B9-BEDC-4E0D-AD25-41A2DC1C56BE}" dt="2018-08-27T17:43:35.625" v="92" actId="2696"/>
        <pc:sldMkLst>
          <pc:docMk/>
          <pc:sldMk cId="1846803841" sldId="620"/>
        </pc:sldMkLst>
      </pc:sldChg>
      <pc:sldChg chg="del">
        <pc:chgData name="Becky Mann" userId="eb467d60-cff5-406f-b4ef-6c0aacb48478" providerId="ADAL" clId="{643333B9-BEDC-4E0D-AD25-41A2DC1C56BE}" dt="2018-08-27T17:43:36.209" v="109" actId="2696"/>
        <pc:sldMkLst>
          <pc:docMk/>
          <pc:sldMk cId="2794724018" sldId="621"/>
        </pc:sldMkLst>
      </pc:sldChg>
      <pc:sldChg chg="del">
        <pc:chgData name="Becky Mann" userId="eb467d60-cff5-406f-b4ef-6c0aacb48478" providerId="ADAL" clId="{643333B9-BEDC-4E0D-AD25-41A2DC1C56BE}" dt="2018-08-27T17:43:36.747" v="126" actId="2696"/>
        <pc:sldMkLst>
          <pc:docMk/>
          <pc:sldMk cId="59709307" sldId="622"/>
        </pc:sldMkLst>
      </pc:sldChg>
      <pc:sldChg chg="del">
        <pc:chgData name="Becky Mann" userId="eb467d60-cff5-406f-b4ef-6c0aacb48478" providerId="ADAL" clId="{643333B9-BEDC-4E0D-AD25-41A2DC1C56BE}" dt="2018-08-27T17:43:37.388" v="146" actId="2696"/>
        <pc:sldMkLst>
          <pc:docMk/>
          <pc:sldMk cId="488428153" sldId="623"/>
        </pc:sldMkLst>
      </pc:sldChg>
      <pc:sldChg chg="del">
        <pc:chgData name="Becky Mann" userId="eb467d60-cff5-406f-b4ef-6c0aacb48478" providerId="ADAL" clId="{643333B9-BEDC-4E0D-AD25-41A2DC1C56BE}" dt="2018-08-27T17:43:37.890" v="163" actId="2696"/>
        <pc:sldMkLst>
          <pc:docMk/>
          <pc:sldMk cId="3436260003" sldId="624"/>
        </pc:sldMkLst>
      </pc:sldChg>
      <pc:sldChg chg="del">
        <pc:chgData name="Becky Mann" userId="eb467d60-cff5-406f-b4ef-6c0aacb48478" providerId="ADAL" clId="{643333B9-BEDC-4E0D-AD25-41A2DC1C56BE}" dt="2018-08-27T17:43:38.475" v="184" actId="2696"/>
        <pc:sldMkLst>
          <pc:docMk/>
          <pc:sldMk cId="2974889286" sldId="625"/>
        </pc:sldMkLst>
      </pc:sldChg>
      <pc:sldChg chg="del">
        <pc:chgData name="Becky Mann" userId="eb467d60-cff5-406f-b4ef-6c0aacb48478" providerId="ADAL" clId="{643333B9-BEDC-4E0D-AD25-41A2DC1C56BE}" dt="2018-08-27T17:43:39.097" v="206" actId="2696"/>
        <pc:sldMkLst>
          <pc:docMk/>
          <pc:sldMk cId="584374151" sldId="626"/>
        </pc:sldMkLst>
      </pc:sldChg>
      <pc:sldChg chg="del">
        <pc:chgData name="Becky Mann" userId="eb467d60-cff5-406f-b4ef-6c0aacb48478" providerId="ADAL" clId="{643333B9-BEDC-4E0D-AD25-41A2DC1C56BE}" dt="2018-08-27T17:43:39.682" v="229" actId="2696"/>
        <pc:sldMkLst>
          <pc:docMk/>
          <pc:sldMk cId="1555028205" sldId="627"/>
        </pc:sldMkLst>
      </pc:sldChg>
      <pc:sldChg chg="del">
        <pc:chgData name="Becky Mann" userId="eb467d60-cff5-406f-b4ef-6c0aacb48478" providerId="ADAL" clId="{643333B9-BEDC-4E0D-AD25-41A2DC1C56BE}" dt="2018-08-27T17:43:40.003" v="241" actId="2696"/>
        <pc:sldMkLst>
          <pc:docMk/>
          <pc:sldMk cId="758005523" sldId="628"/>
        </pc:sldMkLst>
      </pc:sldChg>
      <pc:sldChg chg="del">
        <pc:chgData name="Becky Mann" userId="eb467d60-cff5-406f-b4ef-6c0aacb48478" providerId="ADAL" clId="{643333B9-BEDC-4E0D-AD25-41A2DC1C56BE}" dt="2018-08-27T17:43:40.762" v="273" actId="2696"/>
        <pc:sldMkLst>
          <pc:docMk/>
          <pc:sldMk cId="3846105577" sldId="629"/>
        </pc:sldMkLst>
      </pc:sldChg>
      <pc:sldChg chg="del">
        <pc:chgData name="Becky Mann" userId="eb467d60-cff5-406f-b4ef-6c0aacb48478" providerId="ADAL" clId="{643333B9-BEDC-4E0D-AD25-41A2DC1C56BE}" dt="2018-08-27T17:43:41.212" v="295" actId="2696"/>
        <pc:sldMkLst>
          <pc:docMk/>
          <pc:sldMk cId="3120876254" sldId="630"/>
        </pc:sldMkLst>
      </pc:sldChg>
      <pc:sldChg chg="del">
        <pc:chgData name="Becky Mann" userId="eb467d60-cff5-406f-b4ef-6c0aacb48478" providerId="ADAL" clId="{643333B9-BEDC-4E0D-AD25-41A2DC1C56BE}" dt="2018-08-27T17:43:41.572" v="314" actId="2696"/>
        <pc:sldMkLst>
          <pc:docMk/>
          <pc:sldMk cId="2396218395" sldId="631"/>
        </pc:sldMkLst>
      </pc:sldChg>
      <pc:sldChg chg="del">
        <pc:chgData name="Becky Mann" userId="eb467d60-cff5-406f-b4ef-6c0aacb48478" providerId="ADAL" clId="{643333B9-BEDC-4E0D-AD25-41A2DC1C56BE}" dt="2018-08-27T17:43:41.930" v="334" actId="2696"/>
        <pc:sldMkLst>
          <pc:docMk/>
          <pc:sldMk cId="850303076" sldId="632"/>
        </pc:sldMkLst>
      </pc:sldChg>
      <pc:sldChg chg="del">
        <pc:chgData name="Becky Mann" userId="eb467d60-cff5-406f-b4ef-6c0aacb48478" providerId="ADAL" clId="{643333B9-BEDC-4E0D-AD25-41A2DC1C56BE}" dt="2018-08-27T17:43:42.336" v="359" actId="2696"/>
        <pc:sldMkLst>
          <pc:docMk/>
          <pc:sldMk cId="3387802632" sldId="633"/>
        </pc:sldMkLst>
      </pc:sldChg>
      <pc:sldChg chg="del">
        <pc:chgData name="Becky Mann" userId="eb467d60-cff5-406f-b4ef-6c0aacb48478" providerId="ADAL" clId="{643333B9-BEDC-4E0D-AD25-41A2DC1C56BE}" dt="2018-08-27T17:43:42.513" v="370" actId="2696"/>
        <pc:sldMkLst>
          <pc:docMk/>
          <pc:sldMk cId="3705215571" sldId="634"/>
        </pc:sldMkLst>
      </pc:sldChg>
      <pc:sldChg chg="del">
        <pc:chgData name="Becky Mann" userId="eb467d60-cff5-406f-b4ef-6c0aacb48478" providerId="ADAL" clId="{643333B9-BEDC-4E0D-AD25-41A2DC1C56BE}" dt="2018-08-27T17:43:54.402" v="388" actId="2696"/>
        <pc:sldMkLst>
          <pc:docMk/>
          <pc:sldMk cId="12334850" sldId="636"/>
        </pc:sldMkLst>
      </pc:sldChg>
      <pc:sldChg chg="del">
        <pc:chgData name="Becky Mann" userId="eb467d60-cff5-406f-b4ef-6c0aacb48478" providerId="ADAL" clId="{643333B9-BEDC-4E0D-AD25-41A2DC1C56BE}" dt="2018-08-27T17:43:32.321" v="6" actId="2696"/>
        <pc:sldMkLst>
          <pc:docMk/>
          <pc:sldMk cId="1634036377" sldId="638"/>
        </pc:sldMkLst>
      </pc:sldChg>
      <pc:sldChg chg="del">
        <pc:chgData name="Becky Mann" userId="eb467d60-cff5-406f-b4ef-6c0aacb48478" providerId="ADAL" clId="{643333B9-BEDC-4E0D-AD25-41A2DC1C56BE}" dt="2018-08-27T17:43:32.888" v="19" actId="2696"/>
        <pc:sldMkLst>
          <pc:docMk/>
          <pc:sldMk cId="2024093079" sldId="639"/>
        </pc:sldMkLst>
      </pc:sldChg>
      <pc:sldChg chg="del">
        <pc:chgData name="Becky Mann" userId="eb467d60-cff5-406f-b4ef-6c0aacb48478" providerId="ADAL" clId="{643333B9-BEDC-4E0D-AD25-41A2DC1C56BE}" dt="2018-08-27T17:43:32.976" v="21" actId="2696"/>
        <pc:sldMkLst>
          <pc:docMk/>
          <pc:sldMk cId="2517965188" sldId="640"/>
        </pc:sldMkLst>
      </pc:sldChg>
      <pc:sldChg chg="del">
        <pc:chgData name="Becky Mann" userId="eb467d60-cff5-406f-b4ef-6c0aacb48478" providerId="ADAL" clId="{643333B9-BEDC-4E0D-AD25-41A2DC1C56BE}" dt="2018-08-27T17:43:33.489" v="34" actId="2696"/>
        <pc:sldMkLst>
          <pc:docMk/>
          <pc:sldMk cId="511777996" sldId="641"/>
        </pc:sldMkLst>
      </pc:sldChg>
      <pc:sldChg chg="del">
        <pc:chgData name="Becky Mann" userId="eb467d60-cff5-406f-b4ef-6c0aacb48478" providerId="ADAL" clId="{643333B9-BEDC-4E0D-AD25-41A2DC1C56BE}" dt="2018-08-27T17:43:33.521" v="35" actId="2696"/>
        <pc:sldMkLst>
          <pc:docMk/>
          <pc:sldMk cId="3122133215" sldId="642"/>
        </pc:sldMkLst>
      </pc:sldChg>
      <pc:sldChg chg="del">
        <pc:chgData name="Becky Mann" userId="eb467d60-cff5-406f-b4ef-6c0aacb48478" providerId="ADAL" clId="{643333B9-BEDC-4E0D-AD25-41A2DC1C56BE}" dt="2018-08-27T17:43:33.599" v="37" actId="2696"/>
        <pc:sldMkLst>
          <pc:docMk/>
          <pc:sldMk cId="269684172" sldId="643"/>
        </pc:sldMkLst>
      </pc:sldChg>
      <pc:sldChg chg="del">
        <pc:chgData name="Becky Mann" userId="eb467d60-cff5-406f-b4ef-6c0aacb48478" providerId="ADAL" clId="{643333B9-BEDC-4E0D-AD25-41A2DC1C56BE}" dt="2018-08-27T17:43:34.483" v="60" actId="2696"/>
        <pc:sldMkLst>
          <pc:docMk/>
          <pc:sldMk cId="4081900043" sldId="644"/>
        </pc:sldMkLst>
      </pc:sldChg>
      <pc:sldChg chg="del">
        <pc:chgData name="Becky Mann" userId="eb467d60-cff5-406f-b4ef-6c0aacb48478" providerId="ADAL" clId="{643333B9-BEDC-4E0D-AD25-41A2DC1C56BE}" dt="2018-08-27T17:43:34.513" v="61" actId="2696"/>
        <pc:sldMkLst>
          <pc:docMk/>
          <pc:sldMk cId="3282433047" sldId="645"/>
        </pc:sldMkLst>
      </pc:sldChg>
      <pc:sldChg chg="del">
        <pc:chgData name="Becky Mann" userId="eb467d60-cff5-406f-b4ef-6c0aacb48478" providerId="ADAL" clId="{643333B9-BEDC-4E0D-AD25-41A2DC1C56BE}" dt="2018-08-27T17:43:34.597" v="63" actId="2696"/>
        <pc:sldMkLst>
          <pc:docMk/>
          <pc:sldMk cId="186546100" sldId="646"/>
        </pc:sldMkLst>
      </pc:sldChg>
      <pc:sldChg chg="del">
        <pc:chgData name="Becky Mann" userId="eb467d60-cff5-406f-b4ef-6c0aacb48478" providerId="ADAL" clId="{643333B9-BEDC-4E0D-AD25-41A2DC1C56BE}" dt="2018-08-27T17:43:35.078" v="76" actId="2696"/>
        <pc:sldMkLst>
          <pc:docMk/>
          <pc:sldMk cId="3917002783" sldId="647"/>
        </pc:sldMkLst>
      </pc:sldChg>
      <pc:sldChg chg="del">
        <pc:chgData name="Becky Mann" userId="eb467d60-cff5-406f-b4ef-6c0aacb48478" providerId="ADAL" clId="{643333B9-BEDC-4E0D-AD25-41A2DC1C56BE}" dt="2018-08-27T17:43:35.112" v="77" actId="2696"/>
        <pc:sldMkLst>
          <pc:docMk/>
          <pc:sldMk cId="1995203425" sldId="648"/>
        </pc:sldMkLst>
      </pc:sldChg>
      <pc:sldChg chg="del">
        <pc:chgData name="Becky Mann" userId="eb467d60-cff5-406f-b4ef-6c0aacb48478" providerId="ADAL" clId="{643333B9-BEDC-4E0D-AD25-41A2DC1C56BE}" dt="2018-08-27T17:43:35.175" v="79" actId="2696"/>
        <pc:sldMkLst>
          <pc:docMk/>
          <pc:sldMk cId="2305945338" sldId="649"/>
        </pc:sldMkLst>
      </pc:sldChg>
      <pc:sldChg chg="del">
        <pc:chgData name="Becky Mann" userId="eb467d60-cff5-406f-b4ef-6c0aacb48478" providerId="ADAL" clId="{643333B9-BEDC-4E0D-AD25-41A2DC1C56BE}" dt="2018-08-27T17:43:35.558" v="90" actId="2696"/>
        <pc:sldMkLst>
          <pc:docMk/>
          <pc:sldMk cId="1539231536" sldId="650"/>
        </pc:sldMkLst>
      </pc:sldChg>
      <pc:sldChg chg="del">
        <pc:chgData name="Becky Mann" userId="eb467d60-cff5-406f-b4ef-6c0aacb48478" providerId="ADAL" clId="{643333B9-BEDC-4E0D-AD25-41A2DC1C56BE}" dt="2018-08-27T17:43:35.588" v="91" actId="2696"/>
        <pc:sldMkLst>
          <pc:docMk/>
          <pc:sldMk cId="1577475519" sldId="651"/>
        </pc:sldMkLst>
      </pc:sldChg>
      <pc:sldChg chg="del">
        <pc:chgData name="Becky Mann" userId="eb467d60-cff5-406f-b4ef-6c0aacb48478" providerId="ADAL" clId="{643333B9-BEDC-4E0D-AD25-41A2DC1C56BE}" dt="2018-08-27T17:43:35.656" v="93" actId="2696"/>
        <pc:sldMkLst>
          <pc:docMk/>
          <pc:sldMk cId="1384308736" sldId="652"/>
        </pc:sldMkLst>
      </pc:sldChg>
      <pc:sldChg chg="del">
        <pc:chgData name="Becky Mann" userId="eb467d60-cff5-406f-b4ef-6c0aacb48478" providerId="ADAL" clId="{643333B9-BEDC-4E0D-AD25-41A2DC1C56BE}" dt="2018-08-27T17:43:36.178" v="108" actId="2696"/>
        <pc:sldMkLst>
          <pc:docMk/>
          <pc:sldMk cId="2658457281" sldId="653"/>
        </pc:sldMkLst>
      </pc:sldChg>
      <pc:sldChg chg="del">
        <pc:chgData name="Becky Mann" userId="eb467d60-cff5-406f-b4ef-6c0aacb48478" providerId="ADAL" clId="{643333B9-BEDC-4E0D-AD25-41A2DC1C56BE}" dt="2018-08-27T17:43:36.241" v="110" actId="2696"/>
        <pc:sldMkLst>
          <pc:docMk/>
          <pc:sldMk cId="755230011" sldId="654"/>
        </pc:sldMkLst>
      </pc:sldChg>
      <pc:sldChg chg="del">
        <pc:chgData name="Becky Mann" userId="eb467d60-cff5-406f-b4ef-6c0aacb48478" providerId="ADAL" clId="{643333B9-BEDC-4E0D-AD25-41A2DC1C56BE}" dt="2018-08-27T17:43:36.679" v="124" actId="2696"/>
        <pc:sldMkLst>
          <pc:docMk/>
          <pc:sldMk cId="362051429" sldId="655"/>
        </pc:sldMkLst>
      </pc:sldChg>
      <pc:sldChg chg="del">
        <pc:chgData name="Becky Mann" userId="eb467d60-cff5-406f-b4ef-6c0aacb48478" providerId="ADAL" clId="{643333B9-BEDC-4E0D-AD25-41A2DC1C56BE}" dt="2018-08-27T17:43:36.716" v="125" actId="2696"/>
        <pc:sldMkLst>
          <pc:docMk/>
          <pc:sldMk cId="2112357447" sldId="656"/>
        </pc:sldMkLst>
      </pc:sldChg>
      <pc:sldChg chg="del">
        <pc:chgData name="Becky Mann" userId="eb467d60-cff5-406f-b4ef-6c0aacb48478" providerId="ADAL" clId="{643333B9-BEDC-4E0D-AD25-41A2DC1C56BE}" dt="2018-08-27T17:43:36.780" v="127" actId="2696"/>
        <pc:sldMkLst>
          <pc:docMk/>
          <pc:sldMk cId="296472173" sldId="657"/>
        </pc:sldMkLst>
      </pc:sldChg>
      <pc:sldChg chg="del">
        <pc:chgData name="Becky Mann" userId="eb467d60-cff5-406f-b4ef-6c0aacb48478" providerId="ADAL" clId="{643333B9-BEDC-4E0D-AD25-41A2DC1C56BE}" dt="2018-08-27T17:43:37.327" v="144" actId="2696"/>
        <pc:sldMkLst>
          <pc:docMk/>
          <pc:sldMk cId="1822990733" sldId="658"/>
        </pc:sldMkLst>
      </pc:sldChg>
      <pc:sldChg chg="del">
        <pc:chgData name="Becky Mann" userId="eb467d60-cff5-406f-b4ef-6c0aacb48478" providerId="ADAL" clId="{643333B9-BEDC-4E0D-AD25-41A2DC1C56BE}" dt="2018-08-27T17:43:37.358" v="145" actId="2696"/>
        <pc:sldMkLst>
          <pc:docMk/>
          <pc:sldMk cId="2339441362" sldId="659"/>
        </pc:sldMkLst>
      </pc:sldChg>
      <pc:sldChg chg="del">
        <pc:chgData name="Becky Mann" userId="eb467d60-cff5-406f-b4ef-6c0aacb48478" providerId="ADAL" clId="{643333B9-BEDC-4E0D-AD25-41A2DC1C56BE}" dt="2018-08-27T17:43:37.415" v="147" actId="2696"/>
        <pc:sldMkLst>
          <pc:docMk/>
          <pc:sldMk cId="948670983" sldId="660"/>
        </pc:sldMkLst>
      </pc:sldChg>
      <pc:sldChg chg="del">
        <pc:chgData name="Becky Mann" userId="eb467d60-cff5-406f-b4ef-6c0aacb48478" providerId="ADAL" clId="{643333B9-BEDC-4E0D-AD25-41A2DC1C56BE}" dt="2018-08-27T17:43:37.831" v="161" actId="2696"/>
        <pc:sldMkLst>
          <pc:docMk/>
          <pc:sldMk cId="861959269" sldId="661"/>
        </pc:sldMkLst>
      </pc:sldChg>
      <pc:sldChg chg="del">
        <pc:chgData name="Becky Mann" userId="eb467d60-cff5-406f-b4ef-6c0aacb48478" providerId="ADAL" clId="{643333B9-BEDC-4E0D-AD25-41A2DC1C56BE}" dt="2018-08-27T17:43:37.858" v="162" actId="2696"/>
        <pc:sldMkLst>
          <pc:docMk/>
          <pc:sldMk cId="1620696309" sldId="662"/>
        </pc:sldMkLst>
      </pc:sldChg>
      <pc:sldChg chg="del">
        <pc:chgData name="Becky Mann" userId="eb467d60-cff5-406f-b4ef-6c0aacb48478" providerId="ADAL" clId="{643333B9-BEDC-4E0D-AD25-41A2DC1C56BE}" dt="2018-08-27T17:43:37.920" v="164" actId="2696"/>
        <pc:sldMkLst>
          <pc:docMk/>
          <pc:sldMk cId="2018336127" sldId="663"/>
        </pc:sldMkLst>
      </pc:sldChg>
      <pc:sldChg chg="del">
        <pc:chgData name="Becky Mann" userId="eb467d60-cff5-406f-b4ef-6c0aacb48478" providerId="ADAL" clId="{643333B9-BEDC-4E0D-AD25-41A2DC1C56BE}" dt="2018-08-27T17:43:38.422" v="182" actId="2696"/>
        <pc:sldMkLst>
          <pc:docMk/>
          <pc:sldMk cId="3472656769" sldId="664"/>
        </pc:sldMkLst>
      </pc:sldChg>
      <pc:sldChg chg="del">
        <pc:chgData name="Becky Mann" userId="eb467d60-cff5-406f-b4ef-6c0aacb48478" providerId="ADAL" clId="{643333B9-BEDC-4E0D-AD25-41A2DC1C56BE}" dt="2018-08-27T17:43:38.445" v="183" actId="2696"/>
        <pc:sldMkLst>
          <pc:docMk/>
          <pc:sldMk cId="2381982159" sldId="665"/>
        </pc:sldMkLst>
      </pc:sldChg>
      <pc:sldChg chg="del">
        <pc:chgData name="Becky Mann" userId="eb467d60-cff5-406f-b4ef-6c0aacb48478" providerId="ADAL" clId="{643333B9-BEDC-4E0D-AD25-41A2DC1C56BE}" dt="2018-08-27T17:43:38.496" v="185" actId="2696"/>
        <pc:sldMkLst>
          <pc:docMk/>
          <pc:sldMk cId="3534510425" sldId="666"/>
        </pc:sldMkLst>
      </pc:sldChg>
      <pc:sldChg chg="del">
        <pc:chgData name="Becky Mann" userId="eb467d60-cff5-406f-b4ef-6c0aacb48478" providerId="ADAL" clId="{643333B9-BEDC-4E0D-AD25-41A2DC1C56BE}" dt="2018-08-27T17:43:39.039" v="204" actId="2696"/>
        <pc:sldMkLst>
          <pc:docMk/>
          <pc:sldMk cId="2568965229" sldId="667"/>
        </pc:sldMkLst>
      </pc:sldChg>
      <pc:sldChg chg="del">
        <pc:chgData name="Becky Mann" userId="eb467d60-cff5-406f-b4ef-6c0aacb48478" providerId="ADAL" clId="{643333B9-BEDC-4E0D-AD25-41A2DC1C56BE}" dt="2018-08-27T17:43:39.069" v="205" actId="2696"/>
        <pc:sldMkLst>
          <pc:docMk/>
          <pc:sldMk cId="118357221" sldId="668"/>
        </pc:sldMkLst>
      </pc:sldChg>
      <pc:sldChg chg="del">
        <pc:chgData name="Becky Mann" userId="eb467d60-cff5-406f-b4ef-6c0aacb48478" providerId="ADAL" clId="{643333B9-BEDC-4E0D-AD25-41A2DC1C56BE}" dt="2018-08-27T17:43:39.119" v="207" actId="2696"/>
        <pc:sldMkLst>
          <pc:docMk/>
          <pc:sldMk cId="3648689289" sldId="669"/>
        </pc:sldMkLst>
      </pc:sldChg>
      <pc:sldChg chg="del">
        <pc:chgData name="Becky Mann" userId="eb467d60-cff5-406f-b4ef-6c0aacb48478" providerId="ADAL" clId="{643333B9-BEDC-4E0D-AD25-41A2DC1C56BE}" dt="2018-08-27T17:43:39.631" v="227" actId="2696"/>
        <pc:sldMkLst>
          <pc:docMk/>
          <pc:sldMk cId="2286170175" sldId="670"/>
        </pc:sldMkLst>
      </pc:sldChg>
      <pc:sldChg chg="del">
        <pc:chgData name="Becky Mann" userId="eb467d60-cff5-406f-b4ef-6c0aacb48478" providerId="ADAL" clId="{643333B9-BEDC-4E0D-AD25-41A2DC1C56BE}" dt="2018-08-27T17:43:39.652" v="228" actId="2696"/>
        <pc:sldMkLst>
          <pc:docMk/>
          <pc:sldMk cId="1886997656" sldId="671"/>
        </pc:sldMkLst>
      </pc:sldChg>
      <pc:sldChg chg="del">
        <pc:chgData name="Becky Mann" userId="eb467d60-cff5-406f-b4ef-6c0aacb48478" providerId="ADAL" clId="{643333B9-BEDC-4E0D-AD25-41A2DC1C56BE}" dt="2018-08-27T17:43:39.713" v="230" actId="2696"/>
        <pc:sldMkLst>
          <pc:docMk/>
          <pc:sldMk cId="2850725148" sldId="672"/>
        </pc:sldMkLst>
      </pc:sldChg>
      <pc:sldChg chg="del">
        <pc:chgData name="Becky Mann" userId="eb467d60-cff5-406f-b4ef-6c0aacb48478" providerId="ADAL" clId="{643333B9-BEDC-4E0D-AD25-41A2DC1C56BE}" dt="2018-08-27T17:43:39.959" v="239" actId="2696"/>
        <pc:sldMkLst>
          <pc:docMk/>
          <pc:sldMk cId="366356145" sldId="673"/>
        </pc:sldMkLst>
      </pc:sldChg>
      <pc:sldChg chg="del">
        <pc:chgData name="Becky Mann" userId="eb467d60-cff5-406f-b4ef-6c0aacb48478" providerId="ADAL" clId="{643333B9-BEDC-4E0D-AD25-41A2DC1C56BE}" dt="2018-08-27T17:43:39.982" v="240" actId="2696"/>
        <pc:sldMkLst>
          <pc:docMk/>
          <pc:sldMk cId="4153455212" sldId="674"/>
        </pc:sldMkLst>
      </pc:sldChg>
      <pc:sldChg chg="del">
        <pc:chgData name="Becky Mann" userId="eb467d60-cff5-406f-b4ef-6c0aacb48478" providerId="ADAL" clId="{643333B9-BEDC-4E0D-AD25-41A2DC1C56BE}" dt="2018-08-27T17:43:40.039" v="242" actId="2696"/>
        <pc:sldMkLst>
          <pc:docMk/>
          <pc:sldMk cId="1309562562" sldId="675"/>
        </pc:sldMkLst>
      </pc:sldChg>
      <pc:sldChg chg="del">
        <pc:chgData name="Becky Mann" userId="eb467d60-cff5-406f-b4ef-6c0aacb48478" providerId="ADAL" clId="{643333B9-BEDC-4E0D-AD25-41A2DC1C56BE}" dt="2018-08-27T17:43:40.715" v="271" actId="2696"/>
        <pc:sldMkLst>
          <pc:docMk/>
          <pc:sldMk cId="3656723371" sldId="676"/>
        </pc:sldMkLst>
      </pc:sldChg>
      <pc:sldChg chg="del">
        <pc:chgData name="Becky Mann" userId="eb467d60-cff5-406f-b4ef-6c0aacb48478" providerId="ADAL" clId="{643333B9-BEDC-4E0D-AD25-41A2DC1C56BE}" dt="2018-08-27T17:43:40.735" v="272" actId="2696"/>
        <pc:sldMkLst>
          <pc:docMk/>
          <pc:sldMk cId="4110962285" sldId="677"/>
        </pc:sldMkLst>
      </pc:sldChg>
      <pc:sldChg chg="del">
        <pc:chgData name="Becky Mann" userId="eb467d60-cff5-406f-b4ef-6c0aacb48478" providerId="ADAL" clId="{643333B9-BEDC-4E0D-AD25-41A2DC1C56BE}" dt="2018-08-27T17:43:40.782" v="274" actId="2696"/>
        <pc:sldMkLst>
          <pc:docMk/>
          <pc:sldMk cId="4130221486" sldId="678"/>
        </pc:sldMkLst>
      </pc:sldChg>
      <pc:sldChg chg="del">
        <pc:chgData name="Becky Mann" userId="eb467d60-cff5-406f-b4ef-6c0aacb48478" providerId="ADAL" clId="{643333B9-BEDC-4E0D-AD25-41A2DC1C56BE}" dt="2018-08-27T17:43:41.190" v="294" actId="2696"/>
        <pc:sldMkLst>
          <pc:docMk/>
          <pc:sldMk cId="3517428503" sldId="679"/>
        </pc:sldMkLst>
      </pc:sldChg>
      <pc:sldChg chg="del">
        <pc:chgData name="Becky Mann" userId="eb467d60-cff5-406f-b4ef-6c0aacb48478" providerId="ADAL" clId="{643333B9-BEDC-4E0D-AD25-41A2DC1C56BE}" dt="2018-08-27T17:43:41.235" v="296" actId="2696"/>
        <pc:sldMkLst>
          <pc:docMk/>
          <pc:sldMk cId="2456168155" sldId="680"/>
        </pc:sldMkLst>
      </pc:sldChg>
      <pc:sldChg chg="del">
        <pc:chgData name="Becky Mann" userId="eb467d60-cff5-406f-b4ef-6c0aacb48478" providerId="ADAL" clId="{643333B9-BEDC-4E0D-AD25-41A2DC1C56BE}" dt="2018-08-27T17:43:41.541" v="312" actId="2696"/>
        <pc:sldMkLst>
          <pc:docMk/>
          <pc:sldMk cId="1013261945" sldId="681"/>
        </pc:sldMkLst>
      </pc:sldChg>
      <pc:sldChg chg="del">
        <pc:chgData name="Becky Mann" userId="eb467d60-cff5-406f-b4ef-6c0aacb48478" providerId="ADAL" clId="{643333B9-BEDC-4E0D-AD25-41A2DC1C56BE}" dt="2018-08-27T17:43:41.555" v="313" actId="2696"/>
        <pc:sldMkLst>
          <pc:docMk/>
          <pc:sldMk cId="2846032512" sldId="682"/>
        </pc:sldMkLst>
      </pc:sldChg>
      <pc:sldChg chg="del">
        <pc:chgData name="Becky Mann" userId="eb467d60-cff5-406f-b4ef-6c0aacb48478" providerId="ADAL" clId="{643333B9-BEDC-4E0D-AD25-41A2DC1C56BE}" dt="2018-08-27T17:43:41.594" v="315" actId="2696"/>
        <pc:sldMkLst>
          <pc:docMk/>
          <pc:sldMk cId="1713473030" sldId="683"/>
        </pc:sldMkLst>
      </pc:sldChg>
      <pc:sldChg chg="del">
        <pc:chgData name="Becky Mann" userId="eb467d60-cff5-406f-b4ef-6c0aacb48478" providerId="ADAL" clId="{643333B9-BEDC-4E0D-AD25-41A2DC1C56BE}" dt="2018-08-27T17:43:41.896" v="332" actId="2696"/>
        <pc:sldMkLst>
          <pc:docMk/>
          <pc:sldMk cId="620792703" sldId="684"/>
        </pc:sldMkLst>
      </pc:sldChg>
      <pc:sldChg chg="del">
        <pc:chgData name="Becky Mann" userId="eb467d60-cff5-406f-b4ef-6c0aacb48478" providerId="ADAL" clId="{643333B9-BEDC-4E0D-AD25-41A2DC1C56BE}" dt="2018-08-27T17:43:41.911" v="333" actId="2696"/>
        <pc:sldMkLst>
          <pc:docMk/>
          <pc:sldMk cId="488570278" sldId="685"/>
        </pc:sldMkLst>
      </pc:sldChg>
      <pc:sldChg chg="del">
        <pc:chgData name="Becky Mann" userId="eb467d60-cff5-406f-b4ef-6c0aacb48478" providerId="ADAL" clId="{643333B9-BEDC-4E0D-AD25-41A2DC1C56BE}" dt="2018-08-27T17:43:41.952" v="335" actId="2696"/>
        <pc:sldMkLst>
          <pc:docMk/>
          <pc:sldMk cId="2089731175" sldId="686"/>
        </pc:sldMkLst>
      </pc:sldChg>
      <pc:sldChg chg="del">
        <pc:chgData name="Becky Mann" userId="eb467d60-cff5-406f-b4ef-6c0aacb48478" providerId="ADAL" clId="{643333B9-BEDC-4E0D-AD25-41A2DC1C56BE}" dt="2018-08-27T17:43:42.311" v="357" actId="2696"/>
        <pc:sldMkLst>
          <pc:docMk/>
          <pc:sldMk cId="3441121510" sldId="687"/>
        </pc:sldMkLst>
      </pc:sldChg>
      <pc:sldChg chg="del">
        <pc:chgData name="Becky Mann" userId="eb467d60-cff5-406f-b4ef-6c0aacb48478" providerId="ADAL" clId="{643333B9-BEDC-4E0D-AD25-41A2DC1C56BE}" dt="2018-08-27T17:43:42.322" v="358" actId="2696"/>
        <pc:sldMkLst>
          <pc:docMk/>
          <pc:sldMk cId="3757876049" sldId="688"/>
        </pc:sldMkLst>
      </pc:sldChg>
      <pc:sldChg chg="del">
        <pc:chgData name="Becky Mann" userId="eb467d60-cff5-406f-b4ef-6c0aacb48478" providerId="ADAL" clId="{643333B9-BEDC-4E0D-AD25-41A2DC1C56BE}" dt="2018-08-27T17:43:42.352" v="360" actId="2696"/>
        <pc:sldMkLst>
          <pc:docMk/>
          <pc:sldMk cId="2777098661" sldId="689"/>
        </pc:sldMkLst>
      </pc:sldChg>
      <pc:sldChg chg="del">
        <pc:chgData name="Becky Mann" userId="eb467d60-cff5-406f-b4ef-6c0aacb48478" providerId="ADAL" clId="{643333B9-BEDC-4E0D-AD25-41A2DC1C56BE}" dt="2018-08-27T17:43:42.497" v="369" actId="2696"/>
        <pc:sldMkLst>
          <pc:docMk/>
          <pc:sldMk cId="1209565022" sldId="690"/>
        </pc:sldMkLst>
      </pc:sldChg>
      <pc:sldChg chg="del">
        <pc:chgData name="Becky Mann" userId="eb467d60-cff5-406f-b4ef-6c0aacb48478" providerId="ADAL" clId="{643333B9-BEDC-4E0D-AD25-41A2DC1C56BE}" dt="2018-08-27T17:43:42.528" v="371" actId="2696"/>
        <pc:sldMkLst>
          <pc:docMk/>
          <pc:sldMk cId="3134388450" sldId="691"/>
        </pc:sldMkLst>
      </pc:sldChg>
      <pc:sldChg chg="del">
        <pc:chgData name="Becky Mann" userId="eb467d60-cff5-406f-b4ef-6c0aacb48478" providerId="ADAL" clId="{643333B9-BEDC-4E0D-AD25-41A2DC1C56BE}" dt="2018-08-27T17:43:42.760" v="387" actId="2696"/>
        <pc:sldMkLst>
          <pc:docMk/>
          <pc:sldMk cId="1758014571" sldId="692"/>
        </pc:sldMkLst>
      </pc:sldChg>
      <pc:sldChg chg="del">
        <pc:chgData name="Becky Mann" userId="eb467d60-cff5-406f-b4ef-6c0aacb48478" providerId="ADAL" clId="{643333B9-BEDC-4E0D-AD25-41A2DC1C56BE}" dt="2018-08-27T17:43:54.415" v="389" actId="2696"/>
        <pc:sldMkLst>
          <pc:docMk/>
          <pc:sldMk cId="3048716038" sldId="696"/>
        </pc:sldMkLst>
      </pc:sldChg>
      <pc:sldChg chg="del">
        <pc:chgData name="Becky Mann" userId="eb467d60-cff5-406f-b4ef-6c0aacb48478" providerId="ADAL" clId="{643333B9-BEDC-4E0D-AD25-41A2DC1C56BE}" dt="2018-08-27T17:43:54.694" v="412" actId="2696"/>
        <pc:sldMkLst>
          <pc:docMk/>
          <pc:sldMk cId="4152085" sldId="697"/>
        </pc:sldMkLst>
      </pc:sldChg>
      <pc:sldChg chg="del">
        <pc:chgData name="Becky Mann" userId="eb467d60-cff5-406f-b4ef-6c0aacb48478" providerId="ADAL" clId="{643333B9-BEDC-4E0D-AD25-41A2DC1C56BE}" dt="2018-08-27T17:43:32.283" v="5" actId="2696"/>
        <pc:sldMkLst>
          <pc:docMk/>
          <pc:sldMk cId="2610899193" sldId="700"/>
        </pc:sldMkLst>
      </pc:sldChg>
      <pc:sldChg chg="del">
        <pc:chgData name="Becky Mann" userId="eb467d60-cff5-406f-b4ef-6c0aacb48478" providerId="ADAL" clId="{643333B9-BEDC-4E0D-AD25-41A2DC1C56BE}" dt="2018-08-27T17:43:32.107" v="1" actId="2696"/>
        <pc:sldMkLst>
          <pc:docMk/>
          <pc:sldMk cId="985102725" sldId="701"/>
        </pc:sldMkLst>
      </pc:sldChg>
      <pc:sldChg chg="del">
        <pc:chgData name="Becky Mann" userId="eb467d60-cff5-406f-b4ef-6c0aacb48478" providerId="ADAL" clId="{643333B9-BEDC-4E0D-AD25-41A2DC1C56BE}" dt="2018-08-27T17:43:32.159" v="2" actId="2696"/>
        <pc:sldMkLst>
          <pc:docMk/>
          <pc:sldMk cId="733213307" sldId="702"/>
        </pc:sldMkLst>
      </pc:sldChg>
      <pc:sldChg chg="del">
        <pc:chgData name="Becky Mann" userId="eb467d60-cff5-406f-b4ef-6c0aacb48478" providerId="ADAL" clId="{643333B9-BEDC-4E0D-AD25-41A2DC1C56BE}" dt="2018-08-27T17:43:32.206" v="3" actId="2696"/>
        <pc:sldMkLst>
          <pc:docMk/>
          <pc:sldMk cId="4249051692" sldId="703"/>
        </pc:sldMkLst>
      </pc:sldChg>
      <pc:sldChg chg="del">
        <pc:chgData name="Becky Mann" userId="eb467d60-cff5-406f-b4ef-6c0aacb48478" providerId="ADAL" clId="{643333B9-BEDC-4E0D-AD25-41A2DC1C56BE}" dt="2018-08-27T17:43:32.244" v="4" actId="2696"/>
        <pc:sldMkLst>
          <pc:docMk/>
          <pc:sldMk cId="2207060766" sldId="70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878634B1-214D-4414-811B-CF302F63D061}"/>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ED934FFE-1722-4366-A5D2-8487ED32A30C}"/>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7465333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48F6068E-F239-4011-B677-B561A71C25B7}"/>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7F419CB1-BC6C-4F56-81CD-5DC4586FAF26}"/>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0229850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Part of host hardening is to reduce the attack surface. What configuration changes does reducing the attack surface involve?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Removing unwanted and unnecessary software, disabling unused OS features and services, and closing unnecessary network ports. This reduces the ways other hosts or processes can interact with the hardened host.</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the main difference between virus and worm malware?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virus has to infect a file whereas a worm propagates in memory and over computer networks.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How might malware hosted on a website be able to infect your computer simply by your browsing the site?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By exploiting a vulnerability in software installed on your computer (a fault or "exploit" in the browser, a browser plug-in, or the OS for instance).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How might spyware be able to steal a password?</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Typically by monitoring key strokes (a key logger). It might also be able to steal password databases and decrypt them.</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malware is being described? The malware encrypts the user's documents folder and any attached removable disks then extorts the user for money to release the encryption key.</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Ransomware.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True or false? Most anti-virus software can remediate a system by blocking access to an infected file but not actually deleting it.</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True—this is called quarantining the file.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the main means by which anti-virus software identifies infected files?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Using definitions or signatures of known virus code. These definitions must be kept up-to-date.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are the two main ways that spam might expose recipients to hazardous content?</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Through malware-infected attachments and through links to malicious websites.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Your friend sent you an email link, which you have opened, and now the browser is asking whether you should install a plug-in to view all the content on the page. Should you proceed?</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No—this is a classic phishing attack and your friend's computer could be infected with a virus or Trojan. Check whether they sent the link in good faith first.</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True or false? An OEM site is a reputable source of management software and drivers for a particular system.</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True—an Original Equipment Manufacturer (OEM) in the IT industry, such as Dell or HP, assembles systems made from the parts and software of various other suppliers. The components used in their systems may be specific to their brand and so they host their own support files for any system they sell.</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556190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15BE7C05-1E4E-4EB4-873E-96EE6B76D1AF}"/>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11718686-E328-4788-9D68-9685D0BD602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39734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126B8E95-B744-46C6-BAAC-93D38D1510DF}"/>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9D34ED67-8EE2-42ED-8A39-3317F2513A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473709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A1B17698-B6A4-4DD5-BDC7-7596E9B8D977}"/>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7112A189-6C00-483F-BBCE-B68F5BA03395}"/>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282618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A1B17698-B6A4-4DD5-BDC7-7596E9B8D977}"/>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7112A189-6C00-483F-BBCE-B68F5BA03395}"/>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982123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131ECEF1-E423-42F6-8996-EC69A2D143BD}"/>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869A1DE9-730C-4071-A3DF-65FA053094C6}"/>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1995555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36A9D337-806C-4F6B-A09C-67B41D230874}"/>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DC45673F-CA10-4E9F-8B33-5497E271F81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58813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CE27D377-2971-4E6E-AA81-FB62CFB47109}"/>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1D7E0F0C-7BA5-403D-A817-2EC319D4D12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992759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361DC06B-69D1-4285-B0D4-D91E969761B0}"/>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591D803E-A898-4985-9420-77AF338C445E}"/>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1628972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5 / Unit 2 / Using Best Practices</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6009381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Quarantining and Remediating</a:t>
            </a:r>
          </a:p>
        </p:txBody>
      </p:sp>
      <p:pic>
        <p:nvPicPr>
          <p:cNvPr id="6" name="Content Placeholder 5" descr="Viewing infected files"/>
          <p:cNvPicPr>
            <a:picLocks noGrp="1"/>
          </p:cNvPicPr>
          <p:nvPr>
            <p:ph sz="half" idx="1"/>
          </p:nvPr>
        </p:nvPicPr>
        <p:blipFill>
          <a:blip r:embed="rId3"/>
          <a:stretch>
            <a:fillRect/>
          </a:stretch>
        </p:blipFill>
        <p:spPr>
          <a:xfrm>
            <a:off x="92075" y="1603012"/>
            <a:ext cx="5943600" cy="4201250"/>
          </a:xfrm>
        </p:spPr>
      </p:pic>
      <p:sp>
        <p:nvSpPr>
          <p:cNvPr id="2" name="Content Placeholder 1">
            <a:extLst>
              <a:ext uri="{FF2B5EF4-FFF2-40B4-BE49-F238E27FC236}">
                <a16:creationId xmlns:a16="http://schemas.microsoft.com/office/drawing/2014/main" id="{3CB4BE3C-789E-4FD6-817B-80D0D327AB21}"/>
              </a:ext>
            </a:extLst>
          </p:cNvPr>
          <p:cNvSpPr>
            <a:spLocks noGrp="1"/>
          </p:cNvSpPr>
          <p:nvPr>
            <p:ph sz="half" idx="2"/>
          </p:nvPr>
        </p:nvSpPr>
        <p:spPr/>
        <p:txBody>
          <a:bodyPr>
            <a:normAutofit fontScale="92500" lnSpcReduction="10000"/>
          </a:bodyPr>
          <a:lstStyle/>
          <a:p>
            <a:r>
              <a:rPr lang="en-US" dirty="0"/>
              <a:t>Anti-virus software will usually block access to suspect files</a:t>
            </a:r>
          </a:p>
          <a:p>
            <a:r>
              <a:rPr lang="en-US" dirty="0"/>
              <a:t>Might support option to remove/clean/disinfect file</a:t>
            </a:r>
          </a:p>
          <a:p>
            <a:r>
              <a:rPr lang="en-US" dirty="0"/>
              <a:t>Persistent malware requires manual removal</a:t>
            </a:r>
          </a:p>
        </p:txBody>
      </p:sp>
      <p:sp>
        <p:nvSpPr>
          <p:cNvPr id="4" name="Footer Placeholder 3">
            <a:extLst>
              <a:ext uri="{FF2B5EF4-FFF2-40B4-BE49-F238E27FC236}">
                <a16:creationId xmlns:a16="http://schemas.microsoft.com/office/drawing/2014/main" id="{C270BBCA-124E-4D3C-BD74-D00E1D795AFA}"/>
              </a:ext>
            </a:extLst>
          </p:cNvPr>
          <p:cNvSpPr>
            <a:spLocks noGrp="1"/>
          </p:cNvSpPr>
          <p:nvPr>
            <p:ph type="ftr" sz="quarter" idx="3"/>
          </p:nvPr>
        </p:nvSpPr>
        <p:spPr/>
        <p:txBody>
          <a:bodyPr/>
          <a:lstStyle/>
          <a:p>
            <a:r>
              <a:rPr lang="en-GB" dirty="0"/>
              <a:t>CompTIA IT Fundamentals+</a:t>
            </a:r>
            <a:endParaRPr lang="en-US" dirty="0"/>
          </a:p>
        </p:txBody>
      </p:sp>
      <p:sp>
        <p:nvSpPr>
          <p:cNvPr id="7" name="Slide Number Placeholder 6">
            <a:extLst>
              <a:ext uri="{FF2B5EF4-FFF2-40B4-BE49-F238E27FC236}">
                <a16:creationId xmlns:a16="http://schemas.microsoft.com/office/drawing/2014/main" id="{823BCD12-72F4-4EF2-803C-9E28355B1C89}"/>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30925184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A1B4C2F-A81F-4467-B655-F96A25D8439E}"/>
              </a:ext>
            </a:extLst>
          </p:cNvPr>
          <p:cNvSpPr>
            <a:spLocks noGrp="1"/>
          </p:cNvSpPr>
          <p:nvPr>
            <p:ph type="title"/>
          </p:nvPr>
        </p:nvSpPr>
        <p:spPr/>
        <p:txBody>
          <a:bodyPr/>
          <a:lstStyle/>
          <a:p>
            <a:r>
              <a:rPr lang="en-US" dirty="0"/>
              <a:t>Windows Defender</a:t>
            </a:r>
          </a:p>
        </p:txBody>
      </p:sp>
      <p:pic>
        <p:nvPicPr>
          <p:cNvPr id="6" name="Content Placeholder 5" descr="Windows Defender Security Center">
            <a:extLst>
              <a:ext uri="{FF2B5EF4-FFF2-40B4-BE49-F238E27FC236}">
                <a16:creationId xmlns:a16="http://schemas.microsoft.com/office/drawing/2014/main" id="{A0E7B1A6-06DF-468A-9363-A9E1675C8A77}"/>
              </a:ext>
            </a:extLst>
          </p:cNvPr>
          <p:cNvPicPr>
            <a:picLocks noGrp="1"/>
          </p:cNvPicPr>
          <p:nvPr>
            <p:ph idx="1"/>
          </p:nvPr>
        </p:nvPicPr>
        <p:blipFill>
          <a:blip r:embed="rId2"/>
          <a:stretch>
            <a:fillRect/>
          </a:stretch>
        </p:blipFill>
        <p:spPr>
          <a:xfrm>
            <a:off x="3186058" y="914400"/>
            <a:ext cx="5789721" cy="5578475"/>
          </a:xfrm>
          <a:prstGeom prst="rect">
            <a:avLst/>
          </a:prstGeom>
        </p:spPr>
      </p:pic>
      <p:sp>
        <p:nvSpPr>
          <p:cNvPr id="2" name="Footer Placeholder 1">
            <a:extLst>
              <a:ext uri="{FF2B5EF4-FFF2-40B4-BE49-F238E27FC236}">
                <a16:creationId xmlns:a16="http://schemas.microsoft.com/office/drawing/2014/main" id="{CB080D84-6738-47E6-80CD-90259ACBE401}"/>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0EAE20D5-E1C8-4556-8AAA-013EEC704B51}"/>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17396709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r>
              <a:rPr lang="en-US" dirty="0"/>
              <a:t>Unsolicited email</a:t>
            </a:r>
          </a:p>
          <a:p>
            <a:r>
              <a:rPr lang="en-US" dirty="0"/>
              <a:t>Identify potentially hazardous content</a:t>
            </a:r>
          </a:p>
          <a:p>
            <a:pPr lvl="1"/>
            <a:r>
              <a:rPr lang="en-US" dirty="0"/>
              <a:t>Hyperlinks</a:t>
            </a:r>
          </a:p>
          <a:p>
            <a:pPr lvl="1"/>
            <a:r>
              <a:rPr lang="en-US" dirty="0"/>
              <a:t>Attachments</a:t>
            </a:r>
          </a:p>
        </p:txBody>
      </p:sp>
      <p:sp>
        <p:nvSpPr>
          <p:cNvPr id="2" name="Title 1"/>
          <p:cNvSpPr>
            <a:spLocks noGrp="1"/>
          </p:cNvSpPr>
          <p:nvPr>
            <p:ph type="title"/>
          </p:nvPr>
        </p:nvSpPr>
        <p:spPr/>
        <p:txBody>
          <a:bodyPr/>
          <a:lstStyle/>
          <a:p>
            <a:r>
              <a:rPr lang="en-US"/>
              <a:t>Spam</a:t>
            </a:r>
            <a:endParaRPr lang="en-US" dirty="0"/>
          </a:p>
        </p:txBody>
      </p:sp>
      <p:sp>
        <p:nvSpPr>
          <p:cNvPr id="3" name="Footer Placeholder 2">
            <a:extLst>
              <a:ext uri="{FF2B5EF4-FFF2-40B4-BE49-F238E27FC236}">
                <a16:creationId xmlns:a16="http://schemas.microsoft.com/office/drawing/2014/main" id="{90A804EB-8752-4002-A32B-1770D4CF0BA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1A793122-E040-42C0-AC71-02F1A7DD7724}"/>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1882787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B88AA9-743D-4542-9A17-627F320B6AD4}"/>
              </a:ext>
            </a:extLst>
          </p:cNvPr>
          <p:cNvSpPr>
            <a:spLocks noGrp="1"/>
          </p:cNvSpPr>
          <p:nvPr>
            <p:ph type="title"/>
          </p:nvPr>
        </p:nvSpPr>
        <p:spPr/>
        <p:txBody>
          <a:bodyPr/>
          <a:lstStyle/>
          <a:p>
            <a:r>
              <a:rPr lang="en-US" dirty="0"/>
              <a:t>Phishing</a:t>
            </a:r>
          </a:p>
        </p:txBody>
      </p:sp>
      <p:sp>
        <p:nvSpPr>
          <p:cNvPr id="10" name="Content Placeholder 9">
            <a:extLst>
              <a:ext uri="{FF2B5EF4-FFF2-40B4-BE49-F238E27FC236}">
                <a16:creationId xmlns:a16="http://schemas.microsoft.com/office/drawing/2014/main" id="{000CF1E9-B34B-4F0A-AD01-A5759BF9BC92}"/>
              </a:ext>
            </a:extLst>
          </p:cNvPr>
          <p:cNvSpPr>
            <a:spLocks noGrp="1"/>
          </p:cNvSpPr>
          <p:nvPr>
            <p:ph sz="half" idx="1"/>
          </p:nvPr>
        </p:nvSpPr>
        <p:spPr/>
        <p:txBody>
          <a:bodyPr>
            <a:normAutofit fontScale="62500" lnSpcReduction="20000"/>
          </a:bodyPr>
          <a:lstStyle/>
          <a:p>
            <a:r>
              <a:rPr lang="en-US" dirty="0"/>
              <a:t>Email messages that try to trick the recipient into visiting a fake website to steal their credentials</a:t>
            </a:r>
          </a:p>
          <a:p>
            <a:r>
              <a:rPr lang="en-US" dirty="0"/>
              <a:t>Attacker may have knowledge of which sites the victim uses (targeted attack) or just send mass mails</a:t>
            </a:r>
          </a:p>
          <a:p>
            <a:r>
              <a:rPr lang="en-US" dirty="0"/>
              <a:t>Could also use pop-ups on web pages</a:t>
            </a:r>
          </a:p>
          <a:p>
            <a:r>
              <a:rPr lang="en-US" dirty="0"/>
              <a:t>Pharming refers to attacks that redirect traffic, possibly by corrupting DNS resolution</a:t>
            </a:r>
          </a:p>
        </p:txBody>
      </p:sp>
      <p:pic>
        <p:nvPicPr>
          <p:cNvPr id="14" name="Content Placeholder 13" descr="Phishing email with formatting concealing fake hyperlink">
            <a:extLst>
              <a:ext uri="{FF2B5EF4-FFF2-40B4-BE49-F238E27FC236}">
                <a16:creationId xmlns:a16="http://schemas.microsoft.com/office/drawing/2014/main" id="{F0674EFF-E7AA-4E4C-8AB6-2AEAD891FDC0}"/>
              </a:ext>
            </a:extLst>
          </p:cNvPr>
          <p:cNvPicPr>
            <a:picLocks noGrp="1" noChangeAspect="1"/>
          </p:cNvPicPr>
          <p:nvPr>
            <p:ph sz="quarter" idx="12"/>
          </p:nvPr>
        </p:nvPicPr>
        <p:blipFill>
          <a:blip r:embed="rId2">
            <a:extLst>
              <a:ext uri="{28A0092B-C50C-407E-A947-70E740481C1C}">
                <a14:useLocalDpi xmlns:a14="http://schemas.microsoft.com/office/drawing/2010/main" val="0"/>
              </a:ext>
            </a:extLst>
          </a:blip>
          <a:stretch>
            <a:fillRect/>
          </a:stretch>
        </p:blipFill>
        <p:spPr>
          <a:xfrm>
            <a:off x="7138534" y="914400"/>
            <a:ext cx="3918857" cy="2743200"/>
          </a:xfrm>
        </p:spPr>
      </p:pic>
      <p:pic>
        <p:nvPicPr>
          <p:cNvPr id="16" name="Content Placeholder 15" descr="Phishing email with formatting stripped">
            <a:extLst>
              <a:ext uri="{FF2B5EF4-FFF2-40B4-BE49-F238E27FC236}">
                <a16:creationId xmlns:a16="http://schemas.microsoft.com/office/drawing/2014/main" id="{EEFD0BB5-6320-443B-9424-6FA0018E98D6}"/>
              </a:ext>
            </a:extLst>
          </p:cNvPr>
          <p:cNvPicPr>
            <a:picLocks noGrp="1" noChangeAspect="1"/>
          </p:cNvPicPr>
          <p:nvPr>
            <p:ph sz="quarter" idx="13"/>
          </p:nvPr>
        </p:nvPicPr>
        <p:blipFill>
          <a:blip r:embed="rId3">
            <a:extLst>
              <a:ext uri="{28A0092B-C50C-407E-A947-70E740481C1C}">
                <a14:useLocalDpi xmlns:a14="http://schemas.microsoft.com/office/drawing/2010/main" val="0"/>
              </a:ext>
            </a:extLst>
          </a:blip>
          <a:stretch>
            <a:fillRect/>
          </a:stretch>
        </p:blipFill>
        <p:spPr>
          <a:xfrm>
            <a:off x="7138534" y="3749675"/>
            <a:ext cx="3918857" cy="2743200"/>
          </a:xfrm>
        </p:spPr>
      </p:pic>
      <p:sp>
        <p:nvSpPr>
          <p:cNvPr id="2" name="Footer Placeholder 1">
            <a:extLst>
              <a:ext uri="{FF2B5EF4-FFF2-40B4-BE49-F238E27FC236}">
                <a16:creationId xmlns:a16="http://schemas.microsoft.com/office/drawing/2014/main" id="{EF3BB458-D005-4CEA-9966-86A367132CED}"/>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71F87E7E-B43D-40D2-BB81-1113C0A1B0DE}"/>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40937354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BD164-7352-430F-A58A-5BBC1E28F0BA}"/>
              </a:ext>
            </a:extLst>
          </p:cNvPr>
          <p:cNvSpPr>
            <a:spLocks noGrp="1"/>
          </p:cNvSpPr>
          <p:nvPr>
            <p:ph type="title"/>
          </p:nvPr>
        </p:nvSpPr>
        <p:spPr/>
        <p:txBody>
          <a:bodyPr/>
          <a:lstStyle/>
          <a:p>
            <a:r>
              <a:rPr lang="en-US" dirty="0"/>
              <a:t>Anti-spam</a:t>
            </a:r>
          </a:p>
        </p:txBody>
      </p:sp>
      <p:sp>
        <p:nvSpPr>
          <p:cNvPr id="4" name="Content Placeholder 3">
            <a:extLst>
              <a:ext uri="{FF2B5EF4-FFF2-40B4-BE49-F238E27FC236}">
                <a16:creationId xmlns:a16="http://schemas.microsoft.com/office/drawing/2014/main" id="{712DDE01-0BC7-4061-932B-CA8AC59AE0C0}"/>
              </a:ext>
            </a:extLst>
          </p:cNvPr>
          <p:cNvSpPr>
            <a:spLocks noGrp="1"/>
          </p:cNvSpPr>
          <p:nvPr>
            <p:ph sz="half" idx="2"/>
          </p:nvPr>
        </p:nvSpPr>
        <p:spPr/>
        <p:txBody>
          <a:bodyPr>
            <a:normAutofit fontScale="85000" lnSpcReduction="20000"/>
          </a:bodyPr>
          <a:lstStyle/>
          <a:p>
            <a:r>
              <a:rPr lang="en-US" dirty="0"/>
              <a:t>Junk email filtering</a:t>
            </a:r>
          </a:p>
          <a:p>
            <a:pPr lvl="1"/>
            <a:r>
              <a:rPr lang="en-US" dirty="0"/>
              <a:t>Move messages automatically to a “Junk” folder</a:t>
            </a:r>
          </a:p>
          <a:p>
            <a:pPr lvl="1"/>
            <a:r>
              <a:rPr lang="en-US" dirty="0"/>
              <a:t>Disable links and formatting to reveal the true message contents</a:t>
            </a:r>
          </a:p>
          <a:p>
            <a:pPr lvl="1"/>
            <a:r>
              <a:rPr lang="en-US" dirty="0"/>
              <a:t>Block file attachments</a:t>
            </a:r>
          </a:p>
          <a:p>
            <a:r>
              <a:rPr lang="en-US" dirty="0"/>
              <a:t>Instant Messaging/VoIP authentication and identity proofing</a:t>
            </a:r>
          </a:p>
          <a:p>
            <a:endParaRPr lang="en-US" dirty="0"/>
          </a:p>
        </p:txBody>
      </p:sp>
      <p:pic>
        <p:nvPicPr>
          <p:cNvPr id="7" name="Content Placeholder 6">
            <a:extLst>
              <a:ext uri="{FF2B5EF4-FFF2-40B4-BE49-F238E27FC236}">
                <a16:creationId xmlns:a16="http://schemas.microsoft.com/office/drawing/2014/main" id="{81EF583D-9C5A-4053-AB44-DE76BF44B654}"/>
              </a:ext>
            </a:extLst>
          </p:cNvPr>
          <p:cNvPicPr>
            <a:picLocks noGrp="1"/>
          </p:cNvPicPr>
          <p:nvPr>
            <p:ph sz="half" idx="1"/>
          </p:nvPr>
        </p:nvPicPr>
        <p:blipFill rotWithShape="1">
          <a:blip r:embed="rId2"/>
          <a:stretch/>
        </p:blipFill>
        <p:spPr bwMode="auto">
          <a:xfrm>
            <a:off x="866964" y="914400"/>
            <a:ext cx="4393822" cy="5578475"/>
          </a:xfrm>
          <a:prstGeom prst="rect">
            <a:avLst/>
          </a:prstGeom>
          <a:extLst>
            <a:ext uri="{53640926-AAD7-44D8-BBD7-CCE9431645EC}">
              <a14:shadowObscured xmlns:a14="http://schemas.microsoft.com/office/drawing/2010/main"/>
            </a:ext>
          </a:extLst>
        </p:spPr>
      </p:pic>
      <p:sp>
        <p:nvSpPr>
          <p:cNvPr id="3" name="Footer Placeholder 2">
            <a:extLst>
              <a:ext uri="{FF2B5EF4-FFF2-40B4-BE49-F238E27FC236}">
                <a16:creationId xmlns:a16="http://schemas.microsoft.com/office/drawing/2014/main" id="{7BE1B640-C3D7-47E8-B3FE-62B13130A53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18DCBEE4-3653-4920-8D3C-8F8F3332EC3B}"/>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30146152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0F979FC-36AD-4E7D-8B5F-DCF71BA31F88}"/>
              </a:ext>
            </a:extLst>
          </p:cNvPr>
          <p:cNvSpPr>
            <a:spLocks noGrp="1"/>
          </p:cNvSpPr>
          <p:nvPr>
            <p:ph idx="1"/>
          </p:nvPr>
        </p:nvSpPr>
        <p:spPr/>
        <p:txBody>
          <a:bodyPr>
            <a:normAutofit fontScale="92500" lnSpcReduction="10000"/>
          </a:bodyPr>
          <a:lstStyle/>
          <a:p>
            <a:r>
              <a:rPr lang="en-US" dirty="0"/>
              <a:t>Obtain software and driver installation files from legitimate sources</a:t>
            </a:r>
          </a:p>
          <a:p>
            <a:pPr lvl="1"/>
            <a:r>
              <a:rPr lang="en-US" dirty="0"/>
              <a:t>Vendor app stores </a:t>
            </a:r>
          </a:p>
          <a:p>
            <a:pPr lvl="1"/>
            <a:r>
              <a:rPr lang="en-US" dirty="0"/>
              <a:t>Merchant app stores</a:t>
            </a:r>
          </a:p>
          <a:p>
            <a:pPr lvl="1"/>
            <a:r>
              <a:rPr lang="en-US" dirty="0"/>
              <a:t>Authorized resellers, Original Equipment Manufacturer (OEM) vendors, and managed service providers</a:t>
            </a:r>
          </a:p>
          <a:p>
            <a:r>
              <a:rPr lang="en-US" dirty="0"/>
              <a:t>Abandonware</a:t>
            </a:r>
          </a:p>
          <a:p>
            <a:r>
              <a:rPr lang="en-US" dirty="0"/>
              <a:t>Signed code</a:t>
            </a:r>
          </a:p>
          <a:p>
            <a:pPr lvl="1"/>
            <a:endParaRPr lang="en-US" dirty="0"/>
          </a:p>
        </p:txBody>
      </p:sp>
      <p:sp>
        <p:nvSpPr>
          <p:cNvPr id="3" name="Title 2">
            <a:extLst>
              <a:ext uri="{FF2B5EF4-FFF2-40B4-BE49-F238E27FC236}">
                <a16:creationId xmlns:a16="http://schemas.microsoft.com/office/drawing/2014/main" id="{EFD73B52-A3A8-4DDD-9695-7E0CF421DEE1}"/>
              </a:ext>
            </a:extLst>
          </p:cNvPr>
          <p:cNvSpPr>
            <a:spLocks noGrp="1"/>
          </p:cNvSpPr>
          <p:nvPr>
            <p:ph type="title"/>
          </p:nvPr>
        </p:nvSpPr>
        <p:spPr/>
        <p:txBody>
          <a:bodyPr/>
          <a:lstStyle/>
          <a:p>
            <a:r>
              <a:rPr lang="en-US" dirty="0"/>
              <a:t>Software Sources</a:t>
            </a:r>
          </a:p>
        </p:txBody>
      </p:sp>
      <p:sp>
        <p:nvSpPr>
          <p:cNvPr id="4" name="Footer Placeholder 3">
            <a:extLst>
              <a:ext uri="{FF2B5EF4-FFF2-40B4-BE49-F238E27FC236}">
                <a16:creationId xmlns:a16="http://schemas.microsoft.com/office/drawing/2014/main" id="{2358DE2F-237E-4A5C-BDF2-5B57C3B94757}"/>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85CF328-6DCA-4410-8AE8-9EB1804ED2EF}"/>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3019281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Patches contain updates for system or application files</a:t>
            </a:r>
          </a:p>
          <a:p>
            <a:r>
              <a:rPr lang="en-US" dirty="0"/>
              <a:t>Fix bugs or security problems (vulnerabilities / exploits)</a:t>
            </a:r>
          </a:p>
          <a:p>
            <a:r>
              <a:rPr lang="en-US" dirty="0"/>
              <a:t>Service Packs</a:t>
            </a:r>
          </a:p>
        </p:txBody>
      </p:sp>
      <p:sp>
        <p:nvSpPr>
          <p:cNvPr id="3" name="Title 2"/>
          <p:cNvSpPr>
            <a:spLocks noGrp="1"/>
          </p:cNvSpPr>
          <p:nvPr>
            <p:ph type="title"/>
          </p:nvPr>
        </p:nvSpPr>
        <p:spPr/>
        <p:txBody>
          <a:bodyPr/>
          <a:lstStyle/>
          <a:p>
            <a:r>
              <a:rPr lang="en-US"/>
              <a:t>Patch Management</a:t>
            </a:r>
            <a:endParaRPr lang="en-US" dirty="0"/>
          </a:p>
        </p:txBody>
      </p:sp>
      <p:sp>
        <p:nvSpPr>
          <p:cNvPr id="4" name="Footer Placeholder 3">
            <a:extLst>
              <a:ext uri="{FF2B5EF4-FFF2-40B4-BE49-F238E27FC236}">
                <a16:creationId xmlns:a16="http://schemas.microsoft.com/office/drawing/2014/main" id="{48C53AF2-843F-4785-9565-1F8628319EC8}"/>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AB344120-107A-46F0-9996-4B4A9D99989C}"/>
              </a:ext>
            </a:extLst>
          </p:cNvPr>
          <p:cNvSpPr>
            <a:spLocks noGrp="1"/>
          </p:cNvSpPr>
          <p:nvPr>
            <p:ph type="sldNum" sz="quarter" idx="4"/>
          </p:nvPr>
        </p:nvSpPr>
        <p:spPr/>
        <p:txBody>
          <a:bodyPr/>
          <a:lstStyle/>
          <a:p>
            <a:fld id="{5356F478-C559-429F-9426-6D8D07B5A7AD}" type="slidenum">
              <a:rPr lang="en-US" smtClean="0"/>
              <a:pPr/>
              <a:t>16</a:t>
            </a:fld>
            <a:endParaRPr lang="en-US" dirty="0"/>
          </a:p>
        </p:txBody>
      </p:sp>
    </p:spTree>
    <p:extLst>
      <p:ext uri="{BB962C8B-B14F-4D97-AF65-F5344CB8AC3E}">
        <p14:creationId xmlns:p14="http://schemas.microsoft.com/office/powerpoint/2010/main" val="2167078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Windows Update</a:t>
            </a:r>
            <a:endParaRPr lang="en-US" dirty="0"/>
          </a:p>
        </p:txBody>
      </p:sp>
      <p:sp>
        <p:nvSpPr>
          <p:cNvPr id="7" name="Content Placeholder 6"/>
          <p:cNvSpPr>
            <a:spLocks noGrp="1"/>
          </p:cNvSpPr>
          <p:nvPr>
            <p:ph sz="half" idx="1"/>
          </p:nvPr>
        </p:nvSpPr>
        <p:spPr/>
        <p:txBody>
          <a:bodyPr>
            <a:normAutofit/>
          </a:bodyPr>
          <a:lstStyle/>
          <a:p>
            <a:r>
              <a:rPr lang="en-US" dirty="0"/>
              <a:t>Identifies and installs updates automatically over the web</a:t>
            </a:r>
          </a:p>
          <a:p>
            <a:r>
              <a:rPr lang="en-US" dirty="0"/>
              <a:t>Configure scheduling</a:t>
            </a:r>
          </a:p>
        </p:txBody>
      </p:sp>
      <p:pic>
        <p:nvPicPr>
          <p:cNvPr id="18" name="Content Placeholder 17" descr="Windows Update">
            <a:extLst>
              <a:ext uri="{FF2B5EF4-FFF2-40B4-BE49-F238E27FC236}">
                <a16:creationId xmlns:a16="http://schemas.microsoft.com/office/drawing/2014/main" id="{DB6E7B8A-EEC6-4DE1-AACF-579FF3D6D581}"/>
              </a:ext>
            </a:extLst>
          </p:cNvPr>
          <p:cNvPicPr>
            <a:picLocks noGrp="1"/>
          </p:cNvPicPr>
          <p:nvPr>
            <p:ph sz="quarter" idx="12"/>
          </p:nvPr>
        </p:nvPicPr>
        <p:blipFill>
          <a:blip r:embed="rId3"/>
          <a:stretch>
            <a:fillRect/>
          </a:stretch>
        </p:blipFill>
        <p:spPr>
          <a:xfrm>
            <a:off x="1262804" y="914400"/>
            <a:ext cx="3602142" cy="2743200"/>
          </a:xfrm>
          <a:prstGeom prst="rect">
            <a:avLst/>
          </a:prstGeom>
        </p:spPr>
      </p:pic>
      <p:pic>
        <p:nvPicPr>
          <p:cNvPr id="19" name="Content Placeholder 18" descr="Advanced Windows Update settings">
            <a:extLst>
              <a:ext uri="{FF2B5EF4-FFF2-40B4-BE49-F238E27FC236}">
                <a16:creationId xmlns:a16="http://schemas.microsoft.com/office/drawing/2014/main" id="{866E389B-4BD0-4E74-93A3-4F1BB13CE8D7}"/>
              </a:ext>
            </a:extLst>
          </p:cNvPr>
          <p:cNvPicPr>
            <a:picLocks noGrp="1"/>
          </p:cNvPicPr>
          <p:nvPr>
            <p:ph sz="quarter" idx="13"/>
          </p:nvPr>
        </p:nvPicPr>
        <p:blipFill>
          <a:blip r:embed="rId4"/>
          <a:stretch>
            <a:fillRect/>
          </a:stretch>
        </p:blipFill>
        <p:spPr>
          <a:xfrm>
            <a:off x="1262804" y="3749675"/>
            <a:ext cx="3602142" cy="2743200"/>
          </a:xfrm>
          <a:prstGeom prst="rect">
            <a:avLst/>
          </a:prstGeom>
        </p:spPr>
      </p:pic>
      <p:sp>
        <p:nvSpPr>
          <p:cNvPr id="2" name="Footer Placeholder 1">
            <a:extLst>
              <a:ext uri="{FF2B5EF4-FFF2-40B4-BE49-F238E27FC236}">
                <a16:creationId xmlns:a16="http://schemas.microsoft.com/office/drawing/2014/main" id="{16D9A9F5-D61E-4538-BA26-E21E65920CB1}"/>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AA081C6E-5164-418A-86E0-9B2CBD8F014C}"/>
              </a:ext>
            </a:extLst>
          </p:cNvPr>
          <p:cNvSpPr>
            <a:spLocks noGrp="1"/>
          </p:cNvSpPr>
          <p:nvPr>
            <p:ph type="sldNum" sz="quarter" idx="4"/>
          </p:nvPr>
        </p:nvSpPr>
        <p:spPr/>
        <p:txBody>
          <a:bodyPr/>
          <a:lstStyle/>
          <a:p>
            <a:fld id="{5356F478-C559-429F-9426-6D8D07B5A7AD}" type="slidenum">
              <a:rPr lang="en-US" smtClean="0"/>
              <a:pPr/>
              <a:t>17</a:t>
            </a:fld>
            <a:endParaRPr lang="en-US" dirty="0"/>
          </a:p>
        </p:txBody>
      </p:sp>
    </p:spTree>
    <p:extLst>
      <p:ext uri="{BB962C8B-B14F-4D97-AF65-F5344CB8AC3E}">
        <p14:creationId xmlns:p14="http://schemas.microsoft.com/office/powerpoint/2010/main" val="34318499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79B8BC8-FAAE-4984-9620-3A83281FFC61}"/>
              </a:ext>
            </a:extLst>
          </p:cNvPr>
          <p:cNvSpPr>
            <a:spLocks noGrp="1"/>
          </p:cNvSpPr>
          <p:nvPr>
            <p:ph idx="1"/>
          </p:nvPr>
        </p:nvSpPr>
        <p:spPr/>
        <p:txBody>
          <a:bodyPr>
            <a:normAutofit fontScale="92500" lnSpcReduction="20000"/>
          </a:bodyPr>
          <a:lstStyle/>
          <a:p>
            <a:r>
              <a:rPr lang="en-US" dirty="0"/>
              <a:t>Quality updates installed regularly (daily)</a:t>
            </a:r>
          </a:p>
          <a:p>
            <a:r>
              <a:rPr lang="en-US" dirty="0"/>
              <a:t>Feature updates introduce new functionality</a:t>
            </a:r>
          </a:p>
          <a:p>
            <a:r>
              <a:rPr lang="en-US" dirty="0"/>
              <a:t>Servicing channels allow more control for update testing</a:t>
            </a:r>
          </a:p>
          <a:p>
            <a:pPr lvl="1"/>
            <a:r>
              <a:rPr lang="en-US" dirty="0"/>
              <a:t>Windows Insider Program</a:t>
            </a:r>
          </a:p>
          <a:p>
            <a:pPr lvl="1"/>
            <a:r>
              <a:rPr lang="en-US" dirty="0"/>
              <a:t>Semi-annual channel (targeted) </a:t>
            </a:r>
          </a:p>
          <a:p>
            <a:pPr lvl="1"/>
            <a:r>
              <a:rPr lang="en-US" dirty="0"/>
              <a:t>Semi-annual channel </a:t>
            </a:r>
          </a:p>
          <a:p>
            <a:pPr lvl="1"/>
            <a:r>
              <a:rPr lang="en-US" dirty="0"/>
              <a:t>Long term servicing channel </a:t>
            </a:r>
          </a:p>
          <a:p>
            <a:pPr lvl="1"/>
            <a:endParaRPr lang="en-US" dirty="0"/>
          </a:p>
        </p:txBody>
      </p:sp>
      <p:sp>
        <p:nvSpPr>
          <p:cNvPr id="3" name="Title 2">
            <a:extLst>
              <a:ext uri="{FF2B5EF4-FFF2-40B4-BE49-F238E27FC236}">
                <a16:creationId xmlns:a16="http://schemas.microsoft.com/office/drawing/2014/main" id="{F6E2D1D6-0ECF-4717-A603-2E58442DF7DB}"/>
              </a:ext>
            </a:extLst>
          </p:cNvPr>
          <p:cNvSpPr>
            <a:spLocks noGrp="1"/>
          </p:cNvSpPr>
          <p:nvPr>
            <p:ph type="title"/>
          </p:nvPr>
        </p:nvSpPr>
        <p:spPr/>
        <p:txBody>
          <a:bodyPr/>
          <a:lstStyle/>
          <a:p>
            <a:r>
              <a:rPr lang="en-GB" dirty="0"/>
              <a:t>Windows Update Scheduling and Frequency</a:t>
            </a:r>
            <a:endParaRPr lang="en-US" dirty="0"/>
          </a:p>
        </p:txBody>
      </p:sp>
      <p:sp>
        <p:nvSpPr>
          <p:cNvPr id="4" name="Footer Placeholder 3">
            <a:extLst>
              <a:ext uri="{FF2B5EF4-FFF2-40B4-BE49-F238E27FC236}">
                <a16:creationId xmlns:a16="http://schemas.microsoft.com/office/drawing/2014/main" id="{22FAAF71-C1CC-4602-AFBD-4ADB6086EC4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7435F084-95F2-4651-98E9-793D8A9AC19C}"/>
              </a:ext>
            </a:extLst>
          </p:cNvPr>
          <p:cNvSpPr>
            <a:spLocks noGrp="1"/>
          </p:cNvSpPr>
          <p:nvPr>
            <p:ph type="sldNum" sz="quarter" idx="4"/>
          </p:nvPr>
        </p:nvSpPr>
        <p:spPr/>
        <p:txBody>
          <a:bodyPr/>
          <a:lstStyle/>
          <a:p>
            <a:fld id="{5356F478-C559-429F-9426-6D8D07B5A7AD}" type="slidenum">
              <a:rPr lang="en-US" smtClean="0"/>
              <a:pPr/>
              <a:t>18</a:t>
            </a:fld>
            <a:endParaRPr lang="en-US" dirty="0"/>
          </a:p>
        </p:txBody>
      </p:sp>
    </p:spTree>
    <p:extLst>
      <p:ext uri="{BB962C8B-B14F-4D97-AF65-F5344CB8AC3E}">
        <p14:creationId xmlns:p14="http://schemas.microsoft.com/office/powerpoint/2010/main" val="37255571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descr="Configuring Windows Defender">
            <a:extLst>
              <a:ext uri="{FF2B5EF4-FFF2-40B4-BE49-F238E27FC236}">
                <a16:creationId xmlns:a16="http://schemas.microsoft.com/office/drawing/2014/main" id="{6596F80E-CA20-4B63-8711-3EF545D0290B}"/>
              </a:ext>
            </a:extLst>
          </p:cNvPr>
          <p:cNvPicPr>
            <a:picLocks noGrp="1"/>
          </p:cNvPicPr>
          <p:nvPr>
            <p:ph sz="half" idx="2"/>
          </p:nvPr>
        </p:nvPicPr>
        <p:blipFill>
          <a:blip r:embed="rId3"/>
          <a:stretch>
            <a:fillRect/>
          </a:stretch>
        </p:blipFill>
        <p:spPr>
          <a:xfrm>
            <a:off x="6201515" y="914400"/>
            <a:ext cx="5789721" cy="5578475"/>
          </a:xfrm>
          <a:prstGeom prst="rect">
            <a:avLst/>
          </a:prstGeom>
        </p:spPr>
      </p:pic>
      <p:sp>
        <p:nvSpPr>
          <p:cNvPr id="2" name="Title 1"/>
          <p:cNvSpPr>
            <a:spLocks noGrp="1"/>
          </p:cNvSpPr>
          <p:nvPr>
            <p:ph type="title"/>
          </p:nvPr>
        </p:nvSpPr>
        <p:spPr/>
        <p:txBody>
          <a:bodyPr/>
          <a:lstStyle/>
          <a:p>
            <a:r>
              <a:rPr lang="en-US"/>
              <a:t>Other Updates</a:t>
            </a:r>
            <a:endParaRPr lang="en-US" dirty="0"/>
          </a:p>
        </p:txBody>
      </p:sp>
      <p:sp>
        <p:nvSpPr>
          <p:cNvPr id="3" name="Content Placeholder 2"/>
          <p:cNvSpPr>
            <a:spLocks noGrp="1"/>
          </p:cNvSpPr>
          <p:nvPr>
            <p:ph sz="half" idx="1"/>
          </p:nvPr>
        </p:nvSpPr>
        <p:spPr/>
        <p:txBody>
          <a:bodyPr/>
          <a:lstStyle/>
          <a:p>
            <a:r>
              <a:rPr lang="en-US" dirty="0"/>
              <a:t>Application updates</a:t>
            </a:r>
          </a:p>
          <a:p>
            <a:r>
              <a:rPr lang="en-US" dirty="0"/>
              <a:t>Anti-virus updates</a:t>
            </a:r>
          </a:p>
          <a:p>
            <a:r>
              <a:rPr lang="en-US" dirty="0"/>
              <a:t>Driver updates</a:t>
            </a:r>
          </a:p>
        </p:txBody>
      </p:sp>
      <p:sp>
        <p:nvSpPr>
          <p:cNvPr id="4" name="Footer Placeholder 3">
            <a:extLst>
              <a:ext uri="{FF2B5EF4-FFF2-40B4-BE49-F238E27FC236}">
                <a16:creationId xmlns:a16="http://schemas.microsoft.com/office/drawing/2014/main" id="{8B93D1EB-C494-4E5C-B9AB-1F01AAF8DC1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670D3031-5F42-4928-8E4F-9B2A0124D8CB}"/>
              </a:ext>
            </a:extLst>
          </p:cNvPr>
          <p:cNvSpPr>
            <a:spLocks noGrp="1"/>
          </p:cNvSpPr>
          <p:nvPr>
            <p:ph type="sldNum" sz="quarter" idx="4"/>
          </p:nvPr>
        </p:nvSpPr>
        <p:spPr/>
        <p:txBody>
          <a:bodyPr/>
          <a:lstStyle/>
          <a:p>
            <a:fld id="{5356F478-C559-429F-9426-6D8D07B5A7AD}" type="slidenum">
              <a:rPr lang="en-US" smtClean="0"/>
              <a:pPr/>
              <a:t>19</a:t>
            </a:fld>
            <a:endParaRPr lang="en-US" dirty="0"/>
          </a:p>
        </p:txBody>
      </p:sp>
    </p:spTree>
    <p:extLst>
      <p:ext uri="{BB962C8B-B14F-4D97-AF65-F5344CB8AC3E}">
        <p14:creationId xmlns:p14="http://schemas.microsoft.com/office/powerpoint/2010/main" val="1256322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C58D5F-0A7C-4346-BF28-452D16FDE0E9}"/>
              </a:ext>
            </a:extLst>
          </p:cNvPr>
          <p:cNvSpPr>
            <a:spLocks noGrp="1"/>
          </p:cNvSpPr>
          <p:nvPr>
            <p:ph idx="1"/>
          </p:nvPr>
        </p:nvSpPr>
        <p:spPr/>
        <p:txBody>
          <a:bodyPr>
            <a:normAutofit fontScale="77500" lnSpcReduction="20000"/>
          </a:bodyPr>
          <a:lstStyle/>
          <a:p>
            <a:r>
              <a:rPr lang="en-US" dirty="0"/>
              <a:t>Describe basic principles for hardening computer systems against attack</a:t>
            </a:r>
          </a:p>
          <a:p>
            <a:r>
              <a:rPr lang="en-US" dirty="0"/>
              <a:t>Distinguish types of malware and use anti-malware software</a:t>
            </a:r>
          </a:p>
          <a:p>
            <a:r>
              <a:rPr lang="en-US" dirty="0"/>
              <a:t>Identify spam and phishing threats</a:t>
            </a:r>
          </a:p>
          <a:p>
            <a:r>
              <a:rPr lang="en-US" dirty="0"/>
              <a:t>Install software patches and updates from secure sources</a:t>
            </a:r>
          </a:p>
        </p:txBody>
      </p:sp>
      <p:sp>
        <p:nvSpPr>
          <p:cNvPr id="3" name="Footer Placeholder 2">
            <a:extLst>
              <a:ext uri="{FF2B5EF4-FFF2-40B4-BE49-F238E27FC236}">
                <a16:creationId xmlns:a16="http://schemas.microsoft.com/office/drawing/2014/main" id="{F142FD1D-BCCC-4499-8D0A-2435DF223A45}"/>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C06B8C4C-CA55-478C-A7FF-8369E55D39AE}"/>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34285233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5738B0A-6075-4EB4-A6C2-763F0F23B0A4}"/>
              </a:ext>
            </a:extLst>
          </p:cNvPr>
          <p:cNvSpPr>
            <a:spLocks noGrp="1"/>
          </p:cNvSpPr>
          <p:nvPr>
            <p:ph idx="1"/>
          </p:nvPr>
        </p:nvSpPr>
        <p:spPr/>
        <p:txBody>
          <a:bodyPr>
            <a:normAutofit fontScale="70000" lnSpcReduction="20000"/>
          </a:bodyPr>
          <a:lstStyle/>
          <a:p>
            <a:r>
              <a:rPr lang="en-US" dirty="0"/>
              <a:t>Describe basic principles for hardening computer systems against attack</a:t>
            </a:r>
          </a:p>
          <a:p>
            <a:r>
              <a:rPr lang="en-US" dirty="0"/>
              <a:t>Distinguish types of malware and use anti-malware software</a:t>
            </a:r>
          </a:p>
          <a:p>
            <a:r>
              <a:rPr lang="en-US" dirty="0"/>
              <a:t>Identify spam and phishing threats</a:t>
            </a:r>
          </a:p>
          <a:p>
            <a:r>
              <a:rPr lang="en-US" dirty="0"/>
              <a:t>Install software patches and updates from secure sources</a:t>
            </a:r>
          </a:p>
        </p:txBody>
      </p:sp>
      <p:sp>
        <p:nvSpPr>
          <p:cNvPr id="3" name="Footer Placeholder 2">
            <a:extLst>
              <a:ext uri="{FF2B5EF4-FFF2-40B4-BE49-F238E27FC236}">
                <a16:creationId xmlns:a16="http://schemas.microsoft.com/office/drawing/2014/main" id="{4EEDC273-2DE1-43B1-BEFC-8B70B1A41E6B}"/>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6A01B8D7-C351-4A67-A28F-98E4A791985D}"/>
              </a:ext>
            </a:extLst>
          </p:cNvPr>
          <p:cNvSpPr>
            <a:spLocks noGrp="1"/>
          </p:cNvSpPr>
          <p:nvPr>
            <p:ph type="sldNum" sz="quarter" idx="4"/>
          </p:nvPr>
        </p:nvSpPr>
        <p:spPr/>
        <p:txBody>
          <a:bodyPr/>
          <a:lstStyle/>
          <a:p>
            <a:fld id="{5356F478-C559-429F-9426-6D8D07B5A7AD}" type="slidenum">
              <a:rPr lang="en-US" smtClean="0"/>
              <a:pPr/>
              <a:t>20</a:t>
            </a:fld>
            <a:endParaRPr lang="en-US" dirty="0"/>
          </a:p>
        </p:txBody>
      </p:sp>
    </p:spTree>
    <p:extLst>
      <p:ext uri="{BB962C8B-B14F-4D97-AF65-F5344CB8AC3E}">
        <p14:creationId xmlns:p14="http://schemas.microsoft.com/office/powerpoint/2010/main" val="31132279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254E5CE-E3D4-483A-83E1-49CE2D55EC0C}"/>
              </a:ext>
            </a:extLst>
          </p:cNvPr>
          <p:cNvSpPr>
            <a:spLocks noGrp="1"/>
          </p:cNvSpPr>
          <p:nvPr>
            <p:ph idx="1"/>
          </p:nvPr>
        </p:nvSpPr>
        <p:spPr/>
        <p:txBody>
          <a:bodyPr/>
          <a:lstStyle/>
          <a:p>
            <a:r>
              <a:rPr lang="en-US" dirty="0"/>
              <a:t>Lab 20 / Using Windows Defender and Windows Update</a:t>
            </a:r>
          </a:p>
        </p:txBody>
      </p:sp>
      <p:sp>
        <p:nvSpPr>
          <p:cNvPr id="3" name="Footer Placeholder 2">
            <a:extLst>
              <a:ext uri="{FF2B5EF4-FFF2-40B4-BE49-F238E27FC236}">
                <a16:creationId xmlns:a16="http://schemas.microsoft.com/office/drawing/2014/main" id="{9611A654-B535-45D9-B9AE-0773748FB0EC}"/>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92FF3D7E-B8ED-46A5-8247-134D09015267}"/>
              </a:ext>
            </a:extLst>
          </p:cNvPr>
          <p:cNvSpPr>
            <a:spLocks noGrp="1"/>
          </p:cNvSpPr>
          <p:nvPr>
            <p:ph type="sldNum" sz="quarter" idx="4"/>
          </p:nvPr>
        </p:nvSpPr>
        <p:spPr/>
        <p:txBody>
          <a:bodyPr/>
          <a:lstStyle/>
          <a:p>
            <a:fld id="{5356F478-C559-429F-9426-6D8D07B5A7AD}" type="slidenum">
              <a:rPr lang="en-US" smtClean="0"/>
              <a:pPr/>
              <a:t>21</a:t>
            </a:fld>
            <a:endParaRPr lang="en-US" dirty="0"/>
          </a:p>
        </p:txBody>
      </p:sp>
    </p:spTree>
    <p:extLst>
      <p:ext uri="{BB962C8B-B14F-4D97-AF65-F5344CB8AC3E}">
        <p14:creationId xmlns:p14="http://schemas.microsoft.com/office/powerpoint/2010/main" val="2153388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E6EC7D8-0955-4371-95C7-1D31030D3CCC}"/>
              </a:ext>
            </a:extLst>
          </p:cNvPr>
          <p:cNvSpPr>
            <a:spLocks noGrp="1"/>
          </p:cNvSpPr>
          <p:nvPr>
            <p:ph idx="1"/>
          </p:nvPr>
        </p:nvSpPr>
        <p:spPr/>
        <p:txBody>
          <a:bodyPr>
            <a:normAutofit fontScale="85000" lnSpcReduction="20000"/>
          </a:bodyPr>
          <a:lstStyle/>
          <a:p>
            <a:r>
              <a:rPr lang="en-US" dirty="0"/>
              <a:t>Device “hardening”</a:t>
            </a:r>
          </a:p>
          <a:p>
            <a:r>
              <a:rPr lang="en-US" dirty="0"/>
              <a:t>Anti-virus/anti-malware</a:t>
            </a:r>
          </a:p>
          <a:p>
            <a:r>
              <a:rPr lang="en-US" dirty="0"/>
              <a:t>Patching/updates</a:t>
            </a:r>
          </a:p>
          <a:p>
            <a:r>
              <a:rPr lang="en-US" dirty="0"/>
              <a:t>Enabling passwords</a:t>
            </a:r>
          </a:p>
          <a:p>
            <a:r>
              <a:rPr lang="en-US" dirty="0"/>
              <a:t>Default/weak passwords</a:t>
            </a:r>
          </a:p>
          <a:p>
            <a:r>
              <a:rPr lang="en-US" dirty="0"/>
              <a:t>Disabling unused features</a:t>
            </a:r>
          </a:p>
          <a:p>
            <a:r>
              <a:rPr lang="en-US" dirty="0"/>
              <a:t>Removing unwanted/unnecessary software</a:t>
            </a:r>
          </a:p>
          <a:p>
            <a:endParaRPr lang="en-US" dirty="0"/>
          </a:p>
        </p:txBody>
      </p:sp>
      <p:sp>
        <p:nvSpPr>
          <p:cNvPr id="3" name="Title 2">
            <a:extLst>
              <a:ext uri="{FF2B5EF4-FFF2-40B4-BE49-F238E27FC236}">
                <a16:creationId xmlns:a16="http://schemas.microsoft.com/office/drawing/2014/main" id="{1A4323CD-BD06-4BE1-A31C-102B60B4F624}"/>
              </a:ext>
            </a:extLst>
          </p:cNvPr>
          <p:cNvSpPr>
            <a:spLocks noGrp="1"/>
          </p:cNvSpPr>
          <p:nvPr>
            <p:ph type="title"/>
          </p:nvPr>
        </p:nvSpPr>
        <p:spPr/>
        <p:txBody>
          <a:bodyPr/>
          <a:lstStyle/>
          <a:p>
            <a:r>
              <a:rPr lang="en-US" dirty="0"/>
              <a:t>Securing Devices</a:t>
            </a:r>
          </a:p>
        </p:txBody>
      </p:sp>
      <p:sp>
        <p:nvSpPr>
          <p:cNvPr id="4" name="Footer Placeholder 3">
            <a:extLst>
              <a:ext uri="{FF2B5EF4-FFF2-40B4-BE49-F238E27FC236}">
                <a16:creationId xmlns:a16="http://schemas.microsoft.com/office/drawing/2014/main" id="{C6E57311-2450-4393-92FD-A45090816DE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C955C443-4170-454B-A9F4-D8B60EA2F3D8}"/>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2334170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Computer Viruses</a:t>
            </a:r>
            <a:endParaRPr lang="en-US" dirty="0"/>
          </a:p>
        </p:txBody>
      </p:sp>
      <p:pic>
        <p:nvPicPr>
          <p:cNvPr id="9" name="Content Placeholder 8" descr="The EICAR test string is used to test anti-virus software - if the string appears in a file the software should detect it as a threat"/>
          <p:cNvPicPr>
            <a:picLocks noGrp="1"/>
          </p:cNvPicPr>
          <p:nvPr>
            <p:ph sz="half" idx="1"/>
          </p:nvPr>
        </p:nvPicPr>
        <p:blipFill>
          <a:blip r:embed="rId3"/>
          <a:stretch>
            <a:fillRect/>
          </a:stretch>
        </p:blipFill>
        <p:spPr>
          <a:xfrm>
            <a:off x="720725" y="1727200"/>
            <a:ext cx="4686300" cy="3952875"/>
          </a:xfrm>
        </p:spPr>
      </p:pic>
      <p:sp>
        <p:nvSpPr>
          <p:cNvPr id="8" name="Content Placeholder 7"/>
          <p:cNvSpPr>
            <a:spLocks noGrp="1"/>
          </p:cNvSpPr>
          <p:nvPr>
            <p:ph sz="half" idx="2"/>
          </p:nvPr>
        </p:nvSpPr>
        <p:spPr/>
        <p:txBody>
          <a:bodyPr>
            <a:normAutofit fontScale="77500" lnSpcReduction="20000"/>
          </a:bodyPr>
          <a:lstStyle/>
          <a:p>
            <a:r>
              <a:rPr lang="en-US" dirty="0"/>
              <a:t>Infection vector</a:t>
            </a:r>
          </a:p>
          <a:p>
            <a:pPr lvl="1"/>
            <a:r>
              <a:rPr lang="en-US" dirty="0"/>
              <a:t>Program viruses </a:t>
            </a:r>
            <a:endParaRPr lang="en-GB" dirty="0"/>
          </a:p>
          <a:p>
            <a:pPr lvl="1"/>
            <a:r>
              <a:rPr lang="en-US" dirty="0"/>
              <a:t>Macro viruses </a:t>
            </a:r>
            <a:endParaRPr lang="en-GB" dirty="0"/>
          </a:p>
          <a:p>
            <a:pPr lvl="1"/>
            <a:r>
              <a:rPr lang="en-US" dirty="0"/>
              <a:t>Worms </a:t>
            </a:r>
          </a:p>
          <a:p>
            <a:r>
              <a:rPr lang="en-US" dirty="0"/>
              <a:t>Payload</a:t>
            </a:r>
          </a:p>
          <a:p>
            <a:r>
              <a:rPr lang="en-US" dirty="0"/>
              <a:t>Delivery</a:t>
            </a:r>
          </a:p>
          <a:p>
            <a:pPr lvl="1"/>
            <a:r>
              <a:rPr lang="en-US" dirty="0"/>
              <a:t>Email attachments</a:t>
            </a:r>
          </a:p>
          <a:p>
            <a:pPr lvl="1"/>
            <a:r>
              <a:rPr lang="en-US" dirty="0"/>
              <a:t>AutoRun media</a:t>
            </a:r>
          </a:p>
          <a:p>
            <a:pPr lvl="1"/>
            <a:r>
              <a:rPr lang="en-US" dirty="0"/>
              <a:t>Application exploits (drive-by download)</a:t>
            </a:r>
            <a:endParaRPr lang="en-GB" dirty="0"/>
          </a:p>
          <a:p>
            <a:pPr lvl="1"/>
            <a:endParaRPr lang="en-US" dirty="0"/>
          </a:p>
        </p:txBody>
      </p:sp>
      <p:sp>
        <p:nvSpPr>
          <p:cNvPr id="2" name="Footer Placeholder 1">
            <a:extLst>
              <a:ext uri="{FF2B5EF4-FFF2-40B4-BE49-F238E27FC236}">
                <a16:creationId xmlns:a16="http://schemas.microsoft.com/office/drawing/2014/main" id="{9B2B0FC6-18CE-4289-BC61-3E7582DEFB61}"/>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0D20F6F8-2C02-4E65-AFF1-EC01E3919E72}"/>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10851195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Other Types of Malware</a:t>
            </a:r>
          </a:p>
        </p:txBody>
      </p:sp>
      <p:sp>
        <p:nvSpPr>
          <p:cNvPr id="7" name="Content Placeholder 6"/>
          <p:cNvSpPr>
            <a:spLocks noGrp="1"/>
          </p:cNvSpPr>
          <p:nvPr>
            <p:ph sz="half" idx="1"/>
          </p:nvPr>
        </p:nvSpPr>
        <p:spPr/>
        <p:txBody>
          <a:bodyPr/>
          <a:lstStyle/>
          <a:p>
            <a:r>
              <a:rPr lang="en-US" dirty="0"/>
              <a:t>Trojans</a:t>
            </a:r>
            <a:endParaRPr lang="en-GB" dirty="0"/>
          </a:p>
          <a:p>
            <a:r>
              <a:rPr lang="en-US" dirty="0"/>
              <a:t>Spyware</a:t>
            </a:r>
            <a:endParaRPr lang="en-GB" dirty="0"/>
          </a:p>
          <a:p>
            <a:r>
              <a:rPr lang="en-US" dirty="0"/>
              <a:t>Ransomware</a:t>
            </a:r>
            <a:endParaRPr lang="en-GB" dirty="0"/>
          </a:p>
        </p:txBody>
      </p:sp>
      <p:pic>
        <p:nvPicPr>
          <p:cNvPr id="9" name="Content Placeholder 8" descr="ActualSpy"/>
          <p:cNvPicPr>
            <a:picLocks noGrp="1"/>
          </p:cNvPicPr>
          <p:nvPr>
            <p:ph sz="quarter" idx="12"/>
          </p:nvPr>
        </p:nvPicPr>
        <p:blipFill>
          <a:blip r:embed="rId3">
            <a:extLst>
              <a:ext uri="{28A0092B-C50C-407E-A947-70E740481C1C}">
                <a14:useLocalDpi xmlns:a14="http://schemas.microsoft.com/office/drawing/2010/main"/>
              </a:ext>
            </a:extLst>
          </a:blip>
          <a:stretch>
            <a:fillRect/>
          </a:stretch>
        </p:blipFill>
        <p:spPr>
          <a:xfrm>
            <a:off x="7149893" y="914400"/>
            <a:ext cx="3896139" cy="2743200"/>
          </a:xfrm>
        </p:spPr>
      </p:pic>
      <p:pic>
        <p:nvPicPr>
          <p:cNvPr id="8" name="Content Placeholder 7" descr="WannaCry ransomware (Wikimedia Public Domain image [gtsgo.to/admq6])">
            <a:extLst>
              <a:ext uri="{FF2B5EF4-FFF2-40B4-BE49-F238E27FC236}">
                <a16:creationId xmlns:a16="http://schemas.microsoft.com/office/drawing/2014/main" id="{9C1A6301-C63D-428D-A8CC-CA6AFD2CAE19}"/>
              </a:ext>
            </a:extLst>
          </p:cNvPr>
          <p:cNvPicPr>
            <a:picLocks noGrp="1"/>
          </p:cNvPicPr>
          <p:nvPr>
            <p:ph sz="quarter" idx="13"/>
          </p:nvPr>
        </p:nvPicPr>
        <p:blipFill>
          <a:blip r:embed="rId4">
            <a:extLst>
              <a:ext uri="{28A0092B-C50C-407E-A947-70E740481C1C}">
                <a14:useLocalDpi xmlns:a14="http://schemas.microsoft.com/office/drawing/2010/main" val="0"/>
              </a:ext>
            </a:extLst>
          </a:blip>
          <a:srcRect/>
          <a:stretch>
            <a:fillRect/>
          </a:stretch>
        </p:blipFill>
        <p:spPr bwMode="auto">
          <a:xfrm>
            <a:off x="7281274" y="3749675"/>
            <a:ext cx="3633377" cy="2743200"/>
          </a:xfrm>
          <a:prstGeom prst="rect">
            <a:avLst/>
          </a:prstGeom>
          <a:noFill/>
          <a:ln>
            <a:noFill/>
          </a:ln>
        </p:spPr>
      </p:pic>
      <p:sp>
        <p:nvSpPr>
          <p:cNvPr id="2" name="Footer Placeholder 1">
            <a:extLst>
              <a:ext uri="{FF2B5EF4-FFF2-40B4-BE49-F238E27FC236}">
                <a16:creationId xmlns:a16="http://schemas.microsoft.com/office/drawing/2014/main" id="{5815BA99-3458-412D-A39E-895383B5B2A9}"/>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78C1158B-60BD-4635-8416-9D0D9314AF18}"/>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30808469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4D5F0B-3BD4-4107-AC3D-CAA09CAC4DE6}"/>
              </a:ext>
            </a:extLst>
          </p:cNvPr>
          <p:cNvSpPr>
            <a:spLocks noGrp="1"/>
          </p:cNvSpPr>
          <p:nvPr>
            <p:ph idx="1"/>
          </p:nvPr>
        </p:nvSpPr>
        <p:spPr/>
        <p:txBody>
          <a:bodyPr>
            <a:normAutofit fontScale="92500" lnSpcReduction="20000"/>
          </a:bodyPr>
          <a:lstStyle/>
          <a:p>
            <a:r>
              <a:rPr lang="en-US" dirty="0"/>
              <a:t>Most malware infects computers by tricking users into running it</a:t>
            </a:r>
          </a:p>
          <a:p>
            <a:r>
              <a:rPr lang="en-US" dirty="0"/>
              <a:t>Malware can also exploit software vulnerabilities to execute without user intervention</a:t>
            </a:r>
          </a:p>
          <a:p>
            <a:r>
              <a:rPr lang="en-US" dirty="0"/>
              <a:t>Vulnerabilities could also be exploited to crash a host or process</a:t>
            </a:r>
          </a:p>
          <a:p>
            <a:r>
              <a:rPr lang="en-US" dirty="0"/>
              <a:t>Patch management ensures that software is protected against exploits for known vulnerabilities</a:t>
            </a:r>
          </a:p>
        </p:txBody>
      </p:sp>
      <p:sp>
        <p:nvSpPr>
          <p:cNvPr id="3" name="Title 2">
            <a:extLst>
              <a:ext uri="{FF2B5EF4-FFF2-40B4-BE49-F238E27FC236}">
                <a16:creationId xmlns:a16="http://schemas.microsoft.com/office/drawing/2014/main" id="{3FD23134-FC4B-42AA-9370-F6E28B663329}"/>
              </a:ext>
            </a:extLst>
          </p:cNvPr>
          <p:cNvSpPr>
            <a:spLocks noGrp="1"/>
          </p:cNvSpPr>
          <p:nvPr>
            <p:ph type="title"/>
          </p:nvPr>
        </p:nvSpPr>
        <p:spPr/>
        <p:txBody>
          <a:bodyPr/>
          <a:lstStyle/>
          <a:p>
            <a:r>
              <a:rPr lang="en-US" dirty="0"/>
              <a:t>Operating System Vulnerabilities</a:t>
            </a:r>
          </a:p>
        </p:txBody>
      </p:sp>
      <p:sp>
        <p:nvSpPr>
          <p:cNvPr id="4" name="Footer Placeholder 3">
            <a:extLst>
              <a:ext uri="{FF2B5EF4-FFF2-40B4-BE49-F238E27FC236}">
                <a16:creationId xmlns:a16="http://schemas.microsoft.com/office/drawing/2014/main" id="{902F8EC4-1688-47C9-AC91-621E4C11B98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988969AD-5ABB-46E4-8138-FE31F90D3887}"/>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2236778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Preventing Malware Infections</a:t>
            </a:r>
            <a:endParaRPr lang="en-US" dirty="0"/>
          </a:p>
        </p:txBody>
      </p:sp>
      <p:sp>
        <p:nvSpPr>
          <p:cNvPr id="2" name="Content Placeholder 1"/>
          <p:cNvSpPr>
            <a:spLocks noGrp="1"/>
          </p:cNvSpPr>
          <p:nvPr>
            <p:ph sz="half" idx="1"/>
          </p:nvPr>
        </p:nvSpPr>
        <p:spPr/>
        <p:txBody>
          <a:bodyPr>
            <a:normAutofit fontScale="92500" lnSpcReduction="10000"/>
          </a:bodyPr>
          <a:lstStyle/>
          <a:p>
            <a:r>
              <a:rPr lang="en-US"/>
              <a:t>Risks</a:t>
            </a:r>
          </a:p>
          <a:p>
            <a:pPr lvl="1"/>
            <a:r>
              <a:rPr lang="en-US"/>
              <a:t>Unsafe websites</a:t>
            </a:r>
          </a:p>
          <a:p>
            <a:pPr lvl="1"/>
            <a:r>
              <a:rPr lang="en-US"/>
              <a:t>Unsolicited email</a:t>
            </a:r>
          </a:p>
          <a:p>
            <a:pPr lvl="1"/>
            <a:r>
              <a:rPr lang="en-US"/>
              <a:t>Other infected hosts</a:t>
            </a:r>
          </a:p>
          <a:p>
            <a:pPr lvl="1"/>
            <a:r>
              <a:rPr lang="en-US"/>
              <a:t>Uncontrolled file execution</a:t>
            </a:r>
          </a:p>
          <a:p>
            <a:pPr lvl="1"/>
            <a:r>
              <a:rPr lang="en-US"/>
              <a:t>Zero-day exploits</a:t>
            </a:r>
            <a:endParaRPr lang="en-US" dirty="0"/>
          </a:p>
        </p:txBody>
      </p:sp>
      <p:sp>
        <p:nvSpPr>
          <p:cNvPr id="6" name="Content Placeholder 5">
            <a:extLst>
              <a:ext uri="{FF2B5EF4-FFF2-40B4-BE49-F238E27FC236}">
                <a16:creationId xmlns:a16="http://schemas.microsoft.com/office/drawing/2014/main" id="{715F7179-89AD-4569-B24A-789E909F3963}"/>
              </a:ext>
            </a:extLst>
          </p:cNvPr>
          <p:cNvSpPr>
            <a:spLocks noGrp="1"/>
          </p:cNvSpPr>
          <p:nvPr>
            <p:ph sz="half" idx="2"/>
          </p:nvPr>
        </p:nvSpPr>
        <p:spPr/>
        <p:txBody>
          <a:bodyPr>
            <a:normAutofit fontScale="92500" lnSpcReduction="10000"/>
          </a:bodyPr>
          <a:lstStyle/>
          <a:p>
            <a:r>
              <a:rPr lang="en-US" dirty="0"/>
              <a:t>Reducing exposure</a:t>
            </a:r>
          </a:p>
          <a:p>
            <a:pPr lvl="1"/>
            <a:r>
              <a:rPr lang="en-US" dirty="0"/>
              <a:t>Back up data</a:t>
            </a:r>
          </a:p>
          <a:p>
            <a:pPr lvl="1"/>
            <a:r>
              <a:rPr lang="en-US" dirty="0"/>
              <a:t>Apply patches and updates</a:t>
            </a:r>
          </a:p>
          <a:p>
            <a:pPr lvl="1"/>
            <a:r>
              <a:rPr lang="en-US" dirty="0"/>
              <a:t>Install and update security software</a:t>
            </a:r>
          </a:p>
          <a:p>
            <a:pPr lvl="1"/>
            <a:r>
              <a:rPr lang="en-US" dirty="0"/>
              <a:t>Scan files on-access</a:t>
            </a:r>
          </a:p>
          <a:p>
            <a:pPr lvl="1"/>
            <a:r>
              <a:rPr lang="en-US" dirty="0"/>
              <a:t>Limit administrative privileges</a:t>
            </a:r>
          </a:p>
          <a:p>
            <a:pPr lvl="1"/>
            <a:r>
              <a:rPr lang="en-US" dirty="0"/>
              <a:t>Control file execution</a:t>
            </a:r>
          </a:p>
        </p:txBody>
      </p:sp>
      <p:sp>
        <p:nvSpPr>
          <p:cNvPr id="4" name="Footer Placeholder 3">
            <a:extLst>
              <a:ext uri="{FF2B5EF4-FFF2-40B4-BE49-F238E27FC236}">
                <a16:creationId xmlns:a16="http://schemas.microsoft.com/office/drawing/2014/main" id="{101D887E-E89B-4CE8-A121-0CB95537B8BB}"/>
              </a:ext>
            </a:extLst>
          </p:cNvPr>
          <p:cNvSpPr>
            <a:spLocks noGrp="1"/>
          </p:cNvSpPr>
          <p:nvPr>
            <p:ph type="ftr" sz="quarter" idx="3"/>
          </p:nvPr>
        </p:nvSpPr>
        <p:spPr/>
        <p:txBody>
          <a:bodyPr/>
          <a:lstStyle/>
          <a:p>
            <a:r>
              <a:rPr lang="en-GB" dirty="0"/>
              <a:t>CompTIA IT Fundamentals+</a:t>
            </a:r>
            <a:endParaRPr lang="en-US" dirty="0"/>
          </a:p>
        </p:txBody>
      </p:sp>
      <p:sp>
        <p:nvSpPr>
          <p:cNvPr id="7" name="Slide Number Placeholder 6">
            <a:extLst>
              <a:ext uri="{FF2B5EF4-FFF2-40B4-BE49-F238E27FC236}">
                <a16:creationId xmlns:a16="http://schemas.microsoft.com/office/drawing/2014/main" id="{E1CF7A9D-ECA8-4389-9720-270943A4770E}"/>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3576879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Anti-virus Software</a:t>
            </a:r>
            <a:endParaRPr lang="en-US" dirty="0"/>
          </a:p>
        </p:txBody>
      </p:sp>
      <p:sp>
        <p:nvSpPr>
          <p:cNvPr id="9" name="Content Placeholder 8"/>
          <p:cNvSpPr>
            <a:spLocks noGrp="1"/>
          </p:cNvSpPr>
          <p:nvPr>
            <p:ph sz="half" idx="1"/>
          </p:nvPr>
        </p:nvSpPr>
        <p:spPr/>
        <p:txBody>
          <a:bodyPr>
            <a:normAutofit fontScale="62500" lnSpcReduction="20000"/>
          </a:bodyPr>
          <a:lstStyle/>
          <a:p>
            <a:r>
              <a:rPr lang="en-GB" dirty="0"/>
              <a:t>Software that detects and blocks malware</a:t>
            </a:r>
          </a:p>
          <a:p>
            <a:pPr lvl="1"/>
            <a:r>
              <a:rPr lang="en-GB" dirty="0"/>
              <a:t>Identify known malware using signatures (definitions)</a:t>
            </a:r>
          </a:p>
          <a:p>
            <a:pPr lvl="1"/>
            <a:r>
              <a:rPr lang="en-GB" dirty="0"/>
              <a:t>Identify malware-like behaviour in a process using heuristics (behaviour analysis)</a:t>
            </a:r>
          </a:p>
          <a:p>
            <a:r>
              <a:rPr lang="en-GB" dirty="0"/>
              <a:t>Personal software and enterprise suites</a:t>
            </a:r>
          </a:p>
          <a:p>
            <a:r>
              <a:rPr lang="en-US" dirty="0"/>
              <a:t>Vendors—Symantec (including the Norton brand), McAfee, Avast/AVG, Trend Micro, Sophos, Kaspersky, ESET, BitDefender</a:t>
            </a:r>
            <a:endParaRPr lang="en-GB" dirty="0"/>
          </a:p>
        </p:txBody>
      </p:sp>
      <p:pic>
        <p:nvPicPr>
          <p:cNvPr id="13" name="Content Placeholder 12" descr="AVG AntiVirus FREE edition"/>
          <p:cNvPicPr>
            <a:picLocks noGrp="1"/>
          </p:cNvPicPr>
          <p:nvPr>
            <p:ph sz="half" idx="2"/>
          </p:nvPr>
        </p:nvPicPr>
        <p:blipFill>
          <a:blip r:embed="rId3" cstate="screen">
            <a:extLst>
              <a:ext uri="{28A0092B-C50C-407E-A947-70E740481C1C}">
                <a14:useLocalDpi xmlns:a14="http://schemas.microsoft.com/office/drawing/2010/main"/>
              </a:ext>
            </a:extLst>
          </a:blip>
          <a:stretch>
            <a:fillRect/>
          </a:stretch>
        </p:blipFill>
        <p:spPr>
          <a:xfrm>
            <a:off x="7264368" y="2283146"/>
            <a:ext cx="3664014" cy="2840982"/>
          </a:xfrm>
        </p:spPr>
      </p:pic>
      <p:sp>
        <p:nvSpPr>
          <p:cNvPr id="2" name="Footer Placeholder 1">
            <a:extLst>
              <a:ext uri="{FF2B5EF4-FFF2-40B4-BE49-F238E27FC236}">
                <a16:creationId xmlns:a16="http://schemas.microsoft.com/office/drawing/2014/main" id="{81FB811E-721B-492B-880F-CB7B9A2AAF8D}"/>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417B7D77-AFC7-449E-AA8B-D963D0EC28A2}"/>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550186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On-access and Scheduled Scanning</a:t>
            </a:r>
          </a:p>
        </p:txBody>
      </p:sp>
      <p:sp>
        <p:nvSpPr>
          <p:cNvPr id="9" name="Content Placeholder 8"/>
          <p:cNvSpPr>
            <a:spLocks noGrp="1"/>
          </p:cNvSpPr>
          <p:nvPr>
            <p:ph sz="half" idx="1"/>
          </p:nvPr>
        </p:nvSpPr>
        <p:spPr/>
        <p:txBody>
          <a:bodyPr>
            <a:normAutofit fontScale="70000" lnSpcReduction="20000"/>
          </a:bodyPr>
          <a:lstStyle/>
          <a:p>
            <a:r>
              <a:rPr lang="en-GB" dirty="0"/>
              <a:t>On-access reduces dependence on user to remember to scan file before opening</a:t>
            </a:r>
          </a:p>
          <a:p>
            <a:r>
              <a:rPr lang="en-GB" dirty="0"/>
              <a:t>Products should scan file system and memory</a:t>
            </a:r>
          </a:p>
          <a:p>
            <a:r>
              <a:rPr lang="en-GB" dirty="0"/>
              <a:t>Configure exceptions for files that might cause performance problems if scanned</a:t>
            </a:r>
          </a:p>
          <a:p>
            <a:r>
              <a:rPr lang="en-GB" dirty="0"/>
              <a:t>Scheduled scans can be run in the background or during user downtime to ensure protection</a:t>
            </a:r>
          </a:p>
        </p:txBody>
      </p:sp>
      <p:pic>
        <p:nvPicPr>
          <p:cNvPr id="11" name="Content Placeholder 10" descr="Configure file types and exceptions for on-access scanning so as not to impact PC performance adversely">
            <a:extLst>
              <a:ext uri="{FF2B5EF4-FFF2-40B4-BE49-F238E27FC236}">
                <a16:creationId xmlns:a16="http://schemas.microsoft.com/office/drawing/2014/main" id="{85C38D3D-A5ED-42AB-817A-818EF8F0ED2F}"/>
              </a:ext>
            </a:extLst>
          </p:cNvPr>
          <p:cNvPicPr>
            <a:picLocks noGrp="1"/>
          </p:cNvPicPr>
          <p:nvPr>
            <p:ph sz="quarter" idx="12"/>
          </p:nvPr>
        </p:nvPicPr>
        <p:blipFill>
          <a:blip r:embed="rId3"/>
          <a:stretch>
            <a:fillRect/>
          </a:stretch>
        </p:blipFill>
        <p:spPr>
          <a:xfrm>
            <a:off x="1123443" y="914400"/>
            <a:ext cx="3880864" cy="2743200"/>
          </a:xfrm>
          <a:prstGeom prst="rect">
            <a:avLst/>
          </a:prstGeom>
        </p:spPr>
      </p:pic>
      <p:pic>
        <p:nvPicPr>
          <p:cNvPr id="12" name="Content Placeholder 11" descr="Scanning the computer for threats">
            <a:extLst>
              <a:ext uri="{FF2B5EF4-FFF2-40B4-BE49-F238E27FC236}">
                <a16:creationId xmlns:a16="http://schemas.microsoft.com/office/drawing/2014/main" id="{30FED0A5-1FD2-4016-A951-760701175D86}"/>
              </a:ext>
            </a:extLst>
          </p:cNvPr>
          <p:cNvPicPr>
            <a:picLocks noGrp="1"/>
          </p:cNvPicPr>
          <p:nvPr>
            <p:ph sz="quarter" idx="13"/>
          </p:nvPr>
        </p:nvPicPr>
        <p:blipFill>
          <a:blip r:embed="rId4"/>
          <a:stretch>
            <a:fillRect/>
          </a:stretch>
        </p:blipFill>
        <p:spPr>
          <a:xfrm>
            <a:off x="1294743" y="3749675"/>
            <a:ext cx="3538263" cy="2743200"/>
          </a:xfrm>
          <a:prstGeom prst="rect">
            <a:avLst/>
          </a:prstGeom>
        </p:spPr>
      </p:pic>
      <p:sp>
        <p:nvSpPr>
          <p:cNvPr id="2" name="Footer Placeholder 1">
            <a:extLst>
              <a:ext uri="{FF2B5EF4-FFF2-40B4-BE49-F238E27FC236}">
                <a16:creationId xmlns:a16="http://schemas.microsoft.com/office/drawing/2014/main" id="{F4DF2264-736A-470F-8504-4DCDA1324A5A}"/>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EEB729D9-A14F-4047-8C02-5DFB51F0EF8A}"/>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223135800"/>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4225F5E-6051-48B4-A5B0-173F7CA6BE36}">
  <ds:schemaRefs>
    <ds:schemaRef ds:uri="http://schemas.microsoft.com/sharepoint/v3/contenttype/forms"/>
  </ds:schemaRefs>
</ds:datastoreItem>
</file>

<file path=customXml/itemProps3.xml><?xml version="1.0" encoding="utf-8"?>
<ds:datastoreItem xmlns:ds="http://schemas.openxmlformats.org/officeDocument/2006/customXml" ds:itemID="{AECE6F92-100D-4D19-A0E6-9FAB10882386}">
  <ds:schemaRefs>
    <ds:schemaRef ds:uri="http://purl.org/dc/dcmitype/"/>
    <ds:schemaRef ds:uri="http://purl.org/dc/terms/"/>
    <ds:schemaRef ds:uri="http://schemas.microsoft.com/office/2006/metadata/properties"/>
    <ds:schemaRef ds:uri="http://schemas.microsoft.com/office/infopath/2007/PartnerControls"/>
    <ds:schemaRef ds:uri="http://purl.org/dc/elements/1.1/"/>
    <ds:schemaRef ds:uri="http://schemas.microsoft.com/office/2006/documentManagement/types"/>
    <ds:schemaRef ds:uri="http://schemas.openxmlformats.org/package/2006/metadata/core-properties"/>
    <ds:schemaRef ds:uri="315eb565-7267-4a95-9087-2f433ded3c8b"/>
    <ds:schemaRef ds:uri="95a46270-66ec-4bdf-aabc-d78887d51418"/>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1540</TotalTime>
  <Words>695</Words>
  <Application>Microsoft Office PowerPoint</Application>
  <PresentationFormat>Widescreen</PresentationFormat>
  <Paragraphs>160</Paragraphs>
  <Slides>21</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Securing Devices</vt:lpstr>
      <vt:lpstr>Computer Viruses</vt:lpstr>
      <vt:lpstr>Other Types of Malware</vt:lpstr>
      <vt:lpstr>Operating System Vulnerabilities</vt:lpstr>
      <vt:lpstr>Preventing Malware Infections</vt:lpstr>
      <vt:lpstr>Anti-virus Software</vt:lpstr>
      <vt:lpstr>On-access and Scheduled Scanning</vt:lpstr>
      <vt:lpstr>Quarantining and Remediating</vt:lpstr>
      <vt:lpstr>Windows Defender</vt:lpstr>
      <vt:lpstr>Spam</vt:lpstr>
      <vt:lpstr>Phishing</vt:lpstr>
      <vt:lpstr>Anti-spam</vt:lpstr>
      <vt:lpstr>Software Sources</vt:lpstr>
      <vt:lpstr>Patch Management</vt:lpstr>
      <vt:lpstr>Windows Update</vt:lpstr>
      <vt:lpstr>Windows Update Scheduling and Frequency</vt:lpstr>
      <vt:lpstr>Other Updates</vt:lpstr>
      <vt:lpstr>PowerPoint Presentation</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2018-08-27T17:44:03Z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